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1" r:id="rId3"/>
    <p:sldId id="264" r:id="rId4"/>
    <p:sldId id="265" r:id="rId5"/>
    <p:sldId id="266" r:id="rId6"/>
    <p:sldId id="274" r:id="rId7"/>
    <p:sldId id="273" r:id="rId8"/>
    <p:sldId id="275" r:id="rId9"/>
    <p:sldId id="267" r:id="rId10"/>
    <p:sldId id="277" r:id="rId11"/>
    <p:sldId id="268" r:id="rId12"/>
    <p:sldId id="276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2040"/>
    <a:srgbClr val="172B4D"/>
    <a:srgbClr val="00203F"/>
    <a:srgbClr val="123456"/>
    <a:srgbClr val="0A192F"/>
    <a:srgbClr val="191970"/>
    <a:srgbClr val="00008B"/>
    <a:srgbClr val="000080"/>
    <a:srgbClr val="3F54AC"/>
    <a:srgbClr val="4780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2E2E4D-6AE6-40C9-B147-34264DB25721}" v="118" dt="2025-08-18T20:49:17.786"/>
    <p1510:client id="{7ACC5FD9-364D-82F7-346C-F5AE636F9869}" v="866" dt="2025-08-18T19:12:51.270"/>
    <p1510:client id="{B9B5D969-8FE9-3C5C-CC2C-98B2E3B7FC11}" v="39" dt="2025-08-18T20:44:19.8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52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ago Ney Evaristo Rodrigues" userId="fb50eefc1efb6381" providerId="Windows Live" clId="Web-{B9B5D969-8FE9-3C5C-CC2C-98B2E3B7FC11}"/>
    <pc:docChg chg="modSld">
      <pc:chgData name="Thiago Ney Evaristo Rodrigues" userId="fb50eefc1efb6381" providerId="Windows Live" clId="Web-{B9B5D969-8FE9-3C5C-CC2C-98B2E3B7FC11}" dt="2025-08-18T20:44:19.876" v="36" actId="1076"/>
      <pc:docMkLst>
        <pc:docMk/>
      </pc:docMkLst>
      <pc:sldChg chg="addSp delSp modSp">
        <pc:chgData name="Thiago Ney Evaristo Rodrigues" userId="fb50eefc1efb6381" providerId="Windows Live" clId="Web-{B9B5D969-8FE9-3C5C-CC2C-98B2E3B7FC11}" dt="2025-08-18T20:44:19.876" v="36" actId="1076"/>
        <pc:sldMkLst>
          <pc:docMk/>
          <pc:sldMk cId="2936865589" sldId="267"/>
        </pc:sldMkLst>
        <pc:grpChg chg="del">
          <ac:chgData name="Thiago Ney Evaristo Rodrigues" userId="fb50eefc1efb6381" providerId="Windows Live" clId="Web-{B9B5D969-8FE9-3C5C-CC2C-98B2E3B7FC11}" dt="2025-08-18T20:42:38.200" v="4"/>
          <ac:grpSpMkLst>
            <pc:docMk/>
            <pc:sldMk cId="2936865589" sldId="267"/>
            <ac:grpSpMk id="11" creationId="{F4ABE762-CFCC-CBFC-F453-78F85CD75D38}"/>
          </ac:grpSpMkLst>
        </pc:grpChg>
        <pc:picChg chg="add mod">
          <ac:chgData name="Thiago Ney Evaristo Rodrigues" userId="fb50eefc1efb6381" providerId="Windows Live" clId="Web-{B9B5D969-8FE9-3C5C-CC2C-98B2E3B7FC11}" dt="2025-08-18T20:44:19.876" v="36" actId="1076"/>
          <ac:picMkLst>
            <pc:docMk/>
            <pc:sldMk cId="2936865589" sldId="267"/>
            <ac:picMk id="5" creationId="{CBABFFB8-2444-392F-E568-52A3BEC80731}"/>
          </ac:picMkLst>
        </pc:picChg>
        <pc:picChg chg="topLvl">
          <ac:chgData name="Thiago Ney Evaristo Rodrigues" userId="fb50eefc1efb6381" providerId="Windows Live" clId="Web-{B9B5D969-8FE9-3C5C-CC2C-98B2E3B7FC11}" dt="2025-08-18T20:42:38.200" v="4"/>
          <ac:picMkLst>
            <pc:docMk/>
            <pc:sldMk cId="2936865589" sldId="267"/>
            <ac:picMk id="6" creationId="{180A3A88-C16E-4BED-06D1-45C572A20374}"/>
          </ac:picMkLst>
        </pc:picChg>
        <pc:picChg chg="add del mod topLvl">
          <ac:chgData name="Thiago Ney Evaristo Rodrigues" userId="fb50eefc1efb6381" providerId="Windows Live" clId="Web-{B9B5D969-8FE9-3C5C-CC2C-98B2E3B7FC11}" dt="2025-08-18T20:43:44.234" v="25"/>
          <ac:picMkLst>
            <pc:docMk/>
            <pc:sldMk cId="2936865589" sldId="267"/>
            <ac:picMk id="7" creationId="{D367DE33-B6F2-AF57-0FEC-0951A8F39C3D}"/>
          </ac:picMkLst>
        </pc:picChg>
        <pc:picChg chg="add mod">
          <ac:chgData name="Thiago Ney Evaristo Rodrigues" userId="fb50eefc1efb6381" providerId="Windows Live" clId="Web-{B9B5D969-8FE9-3C5C-CC2C-98B2E3B7FC11}" dt="2025-08-18T20:44:18.719" v="35" actId="1076"/>
          <ac:picMkLst>
            <pc:docMk/>
            <pc:sldMk cId="2936865589" sldId="267"/>
            <ac:picMk id="9" creationId="{C4A06186-1CA4-965F-BA8E-825B5E733D9B}"/>
          </ac:picMkLst>
        </pc:picChg>
      </pc:sldChg>
    </pc:docChg>
  </pc:docChgLst>
  <pc:docChgLst>
    <pc:chgData name="Thiago Ney Evaristo Rodrigues" userId="fb50eefc1efb6381" providerId="LiveId" clId="{4A2E2E4D-6AE6-40C9-B147-34264DB25721}"/>
    <pc:docChg chg="undo redo custSel addSld delSld modSld sldOrd">
      <pc:chgData name="Thiago Ney Evaristo Rodrigues" userId="fb50eefc1efb6381" providerId="LiveId" clId="{4A2E2E4D-6AE6-40C9-B147-34264DB25721}" dt="2025-08-18T20:50:05.521" v="3672" actId="478"/>
      <pc:docMkLst>
        <pc:docMk/>
      </pc:docMkLst>
      <pc:sldChg chg="addSp delSp modSp mod">
        <pc:chgData name="Thiago Ney Evaristo Rodrigues" userId="fb50eefc1efb6381" providerId="LiveId" clId="{4A2E2E4D-6AE6-40C9-B147-34264DB25721}" dt="2025-08-18T20:20:59.053" v="3598" actId="20577"/>
        <pc:sldMkLst>
          <pc:docMk/>
          <pc:sldMk cId="3536410419" sldId="264"/>
        </pc:sldMkLst>
        <pc:spChg chg="mod">
          <ac:chgData name="Thiago Ney Evaristo Rodrigues" userId="fb50eefc1efb6381" providerId="LiveId" clId="{4A2E2E4D-6AE6-40C9-B147-34264DB25721}" dt="2025-08-18T20:20:59.053" v="3598" actId="20577"/>
          <ac:spMkLst>
            <pc:docMk/>
            <pc:sldMk cId="3536410419" sldId="264"/>
            <ac:spMk id="2" creationId="{4EB487FB-E80E-1F4C-A74B-9885BDE23929}"/>
          </ac:spMkLst>
        </pc:spChg>
        <pc:spChg chg="mod">
          <ac:chgData name="Thiago Ney Evaristo Rodrigues" userId="fb50eefc1efb6381" providerId="LiveId" clId="{4A2E2E4D-6AE6-40C9-B147-34264DB25721}" dt="2025-08-18T19:24:36.440" v="1053" actId="12789"/>
          <ac:spMkLst>
            <pc:docMk/>
            <pc:sldMk cId="3536410419" sldId="264"/>
            <ac:spMk id="3" creationId="{A2566FEB-E0B9-C52F-25A4-D2A9488DACB2}"/>
          </ac:spMkLst>
        </pc:spChg>
        <pc:spChg chg="add">
          <ac:chgData name="Thiago Ney Evaristo Rodrigues" userId="fb50eefc1efb6381" providerId="LiveId" clId="{4A2E2E4D-6AE6-40C9-B147-34264DB25721}" dt="2025-08-18T15:20:22.363" v="309"/>
          <ac:spMkLst>
            <pc:docMk/>
            <pc:sldMk cId="3536410419" sldId="264"/>
            <ac:spMk id="5" creationId="{03FD59FC-1A18-6953-EB08-DF0F33B51982}"/>
          </ac:spMkLst>
        </pc:spChg>
        <pc:spChg chg="add del mod">
          <ac:chgData name="Thiago Ney Evaristo Rodrigues" userId="fb50eefc1efb6381" providerId="LiveId" clId="{4A2E2E4D-6AE6-40C9-B147-34264DB25721}" dt="2025-08-18T20:19:21.120" v="3561" actId="478"/>
          <ac:spMkLst>
            <pc:docMk/>
            <pc:sldMk cId="3536410419" sldId="264"/>
            <ac:spMk id="5" creationId="{AC4E1C13-BA72-901D-3330-372A803DD6A7}"/>
          </ac:spMkLst>
        </pc:spChg>
        <pc:spChg chg="add">
          <ac:chgData name="Thiago Ney Evaristo Rodrigues" userId="fb50eefc1efb6381" providerId="LiveId" clId="{4A2E2E4D-6AE6-40C9-B147-34264DB25721}" dt="2025-08-18T15:20:27.766" v="310"/>
          <ac:spMkLst>
            <pc:docMk/>
            <pc:sldMk cId="3536410419" sldId="264"/>
            <ac:spMk id="6" creationId="{7CDB40B4-541C-40D2-9F9F-A74EABA77CA6}"/>
          </ac:spMkLst>
        </pc:spChg>
        <pc:spChg chg="add">
          <ac:chgData name="Thiago Ney Evaristo Rodrigues" userId="fb50eefc1efb6381" providerId="LiveId" clId="{4A2E2E4D-6AE6-40C9-B147-34264DB25721}" dt="2025-08-18T15:22:35.401" v="379"/>
          <ac:spMkLst>
            <pc:docMk/>
            <pc:sldMk cId="3536410419" sldId="264"/>
            <ac:spMk id="7" creationId="{17756BB6-4A2C-5A80-9780-4207C70A1E9B}"/>
          </ac:spMkLst>
        </pc:spChg>
        <pc:spChg chg="add mod">
          <ac:chgData name="Thiago Ney Evaristo Rodrigues" userId="fb50eefc1efb6381" providerId="LiveId" clId="{4A2E2E4D-6AE6-40C9-B147-34264DB25721}" dt="2025-08-18T19:16:52.409" v="966" actId="555"/>
          <ac:spMkLst>
            <pc:docMk/>
            <pc:sldMk cId="3536410419" sldId="264"/>
            <ac:spMk id="9" creationId="{D8430433-FA66-D5A3-062F-A93112CB2B52}"/>
          </ac:spMkLst>
        </pc:spChg>
        <pc:spChg chg="add mod">
          <ac:chgData name="Thiago Ney Evaristo Rodrigues" userId="fb50eefc1efb6381" providerId="LiveId" clId="{4A2E2E4D-6AE6-40C9-B147-34264DB25721}" dt="2025-08-18T15:38:32.504" v="962" actId="1076"/>
          <ac:spMkLst>
            <pc:docMk/>
            <pc:sldMk cId="3536410419" sldId="264"/>
            <ac:spMk id="10" creationId="{B6CC3FE1-0548-4031-10F5-7E8ED23E955E}"/>
          </ac:spMkLst>
        </pc:spChg>
      </pc:sldChg>
      <pc:sldChg chg="addSp delSp modSp mod">
        <pc:chgData name="Thiago Ney Evaristo Rodrigues" userId="fb50eefc1efb6381" providerId="LiveId" clId="{4A2E2E4D-6AE6-40C9-B147-34264DB25721}" dt="2025-08-18T20:19:35.690" v="3564" actId="21"/>
        <pc:sldMkLst>
          <pc:docMk/>
          <pc:sldMk cId="280983118" sldId="265"/>
        </pc:sldMkLst>
        <pc:spChg chg="mod">
          <ac:chgData name="Thiago Ney Evaristo Rodrigues" userId="fb50eefc1efb6381" providerId="LiveId" clId="{4A2E2E4D-6AE6-40C9-B147-34264DB25721}" dt="2025-08-18T15:12:35.346" v="256" actId="255"/>
          <ac:spMkLst>
            <pc:docMk/>
            <pc:sldMk cId="280983118" sldId="265"/>
            <ac:spMk id="2" creationId="{859043AE-2AE5-A6F6-E505-B0941A4FB2E3}"/>
          </ac:spMkLst>
        </pc:spChg>
        <pc:spChg chg="del mod">
          <ac:chgData name="Thiago Ney Evaristo Rodrigues" userId="fb50eefc1efb6381" providerId="LiveId" clId="{4A2E2E4D-6AE6-40C9-B147-34264DB25721}" dt="2025-08-18T19:20:05.936" v="998" actId="478"/>
          <ac:spMkLst>
            <pc:docMk/>
            <pc:sldMk cId="280983118" sldId="265"/>
            <ac:spMk id="3" creationId="{BB559D3D-4FBE-8E76-CB69-02073D9729B9}"/>
          </ac:spMkLst>
        </pc:spChg>
        <pc:spChg chg="add mod">
          <ac:chgData name="Thiago Ney Evaristo Rodrigues" userId="fb50eefc1efb6381" providerId="LiveId" clId="{4A2E2E4D-6AE6-40C9-B147-34264DB25721}" dt="2025-08-18T19:25:40.500" v="1118" actId="553"/>
          <ac:spMkLst>
            <pc:docMk/>
            <pc:sldMk cId="280983118" sldId="265"/>
            <ac:spMk id="7" creationId="{3FCDC171-1EE4-5B02-431C-0C38839E7CA6}"/>
          </ac:spMkLst>
        </pc:spChg>
        <pc:spChg chg="add del mod">
          <ac:chgData name="Thiago Ney Evaristo Rodrigues" userId="fb50eefc1efb6381" providerId="LiveId" clId="{4A2E2E4D-6AE6-40C9-B147-34264DB25721}" dt="2025-08-18T20:19:35.690" v="3564" actId="21"/>
          <ac:spMkLst>
            <pc:docMk/>
            <pc:sldMk cId="280983118" sldId="265"/>
            <ac:spMk id="9" creationId="{A087F3F7-3238-806A-6015-1F80C44DF6BE}"/>
          </ac:spMkLst>
        </pc:spChg>
        <pc:spChg chg="add del mod">
          <ac:chgData name="Thiago Ney Evaristo Rodrigues" userId="fb50eefc1efb6381" providerId="LiveId" clId="{4A2E2E4D-6AE6-40C9-B147-34264DB25721}" dt="2025-08-18T20:19:35.690" v="3564" actId="21"/>
          <ac:spMkLst>
            <pc:docMk/>
            <pc:sldMk cId="280983118" sldId="265"/>
            <ac:spMk id="10" creationId="{8B86310E-48CF-D0CE-1A9A-F187CABB7ED0}"/>
          </ac:spMkLst>
        </pc:spChg>
        <pc:picChg chg="mod">
          <ac:chgData name="Thiago Ney Evaristo Rodrigues" userId="fb50eefc1efb6381" providerId="LiveId" clId="{4A2E2E4D-6AE6-40C9-B147-34264DB25721}" dt="2025-08-18T19:25:35.589" v="1117" actId="552"/>
          <ac:picMkLst>
            <pc:docMk/>
            <pc:sldMk cId="280983118" sldId="265"/>
            <ac:picMk id="5" creationId="{18C07F95-DA9D-953A-01AA-93C1BF6E2F95}"/>
          </ac:picMkLst>
        </pc:picChg>
      </pc:sldChg>
      <pc:sldChg chg="addSp delSp modSp mod">
        <pc:chgData name="Thiago Ney Evaristo Rodrigues" userId="fb50eefc1efb6381" providerId="LiveId" clId="{4A2E2E4D-6AE6-40C9-B147-34264DB25721}" dt="2025-08-18T20:19:45.955" v="3567" actId="478"/>
        <pc:sldMkLst>
          <pc:docMk/>
          <pc:sldMk cId="3614048354" sldId="266"/>
        </pc:sldMkLst>
        <pc:spChg chg="mod">
          <ac:chgData name="Thiago Ney Evaristo Rodrigues" userId="fb50eefc1efb6381" providerId="LiveId" clId="{4A2E2E4D-6AE6-40C9-B147-34264DB25721}" dt="2025-08-18T15:08:37.345" v="209" actId="2711"/>
          <ac:spMkLst>
            <pc:docMk/>
            <pc:sldMk cId="3614048354" sldId="266"/>
            <ac:spMk id="2" creationId="{03C515E5-27AF-0EA8-A477-EBB3A50A631F}"/>
          </ac:spMkLst>
        </pc:spChg>
        <pc:spChg chg="del mod">
          <ac:chgData name="Thiago Ney Evaristo Rodrigues" userId="fb50eefc1efb6381" providerId="LiveId" clId="{4A2E2E4D-6AE6-40C9-B147-34264DB25721}" dt="2025-08-18T19:29:40.791" v="1215" actId="478"/>
          <ac:spMkLst>
            <pc:docMk/>
            <pc:sldMk cId="3614048354" sldId="266"/>
            <ac:spMk id="3" creationId="{54795B77-50A9-AE54-C5E4-B3DE4348BE09}"/>
          </ac:spMkLst>
        </pc:spChg>
        <pc:spChg chg="add del mod">
          <ac:chgData name="Thiago Ney Evaristo Rodrigues" userId="fb50eefc1efb6381" providerId="LiveId" clId="{4A2E2E4D-6AE6-40C9-B147-34264DB25721}" dt="2025-08-18T20:19:45.159" v="3566" actId="478"/>
          <ac:spMkLst>
            <pc:docMk/>
            <pc:sldMk cId="3614048354" sldId="266"/>
            <ac:spMk id="6" creationId="{AE6B09A9-F362-A695-21FE-5E97AFFD9DEA}"/>
          </ac:spMkLst>
        </pc:spChg>
        <pc:spChg chg="add del mod">
          <ac:chgData name="Thiago Ney Evaristo Rodrigues" userId="fb50eefc1efb6381" providerId="LiveId" clId="{4A2E2E4D-6AE6-40C9-B147-34264DB25721}" dt="2025-08-18T20:19:45.955" v="3567" actId="478"/>
          <ac:spMkLst>
            <pc:docMk/>
            <pc:sldMk cId="3614048354" sldId="266"/>
            <ac:spMk id="7" creationId="{E07784F0-E45A-36FF-63C6-1AC5BB0D8A7B}"/>
          </ac:spMkLst>
        </pc:spChg>
        <pc:spChg chg="add mod">
          <ac:chgData name="Thiago Ney Evaristo Rodrigues" userId="fb50eefc1efb6381" providerId="LiveId" clId="{4A2E2E4D-6AE6-40C9-B147-34264DB25721}" dt="2025-08-18T19:31:08.173" v="1228" actId="113"/>
          <ac:spMkLst>
            <pc:docMk/>
            <pc:sldMk cId="3614048354" sldId="266"/>
            <ac:spMk id="9" creationId="{2128A055-8CC1-0FE0-CF77-56B049A64681}"/>
          </ac:spMkLst>
        </pc:spChg>
        <pc:picChg chg="mod">
          <ac:chgData name="Thiago Ney Evaristo Rodrigues" userId="fb50eefc1efb6381" providerId="LiveId" clId="{4A2E2E4D-6AE6-40C9-B147-34264DB25721}" dt="2025-08-18T19:30:53.149" v="1226" actId="12789"/>
          <ac:picMkLst>
            <pc:docMk/>
            <pc:sldMk cId="3614048354" sldId="266"/>
            <ac:picMk id="5" creationId="{06F26671-4A0E-3770-263C-E2C6B886A9EB}"/>
          </ac:picMkLst>
        </pc:picChg>
      </pc:sldChg>
      <pc:sldChg chg="addSp delSp modSp mod">
        <pc:chgData name="Thiago Ney Evaristo Rodrigues" userId="fb50eefc1efb6381" providerId="LiveId" clId="{4A2E2E4D-6AE6-40C9-B147-34264DB25721}" dt="2025-08-18T20:50:05.521" v="3672" actId="478"/>
        <pc:sldMkLst>
          <pc:docMk/>
          <pc:sldMk cId="2936865589" sldId="267"/>
        </pc:sldMkLst>
        <pc:spChg chg="mod">
          <ac:chgData name="Thiago Ney Evaristo Rodrigues" userId="fb50eefc1efb6381" providerId="LiveId" clId="{4A2E2E4D-6AE6-40C9-B147-34264DB25721}" dt="2025-08-18T15:08:41.914" v="210" actId="2711"/>
          <ac:spMkLst>
            <pc:docMk/>
            <pc:sldMk cId="2936865589" sldId="267"/>
            <ac:spMk id="2" creationId="{0F04B50E-3C49-5EBB-075B-1A866040E3E1}"/>
          </ac:spMkLst>
        </pc:spChg>
        <pc:spChg chg="mod">
          <ac:chgData name="Thiago Ney Evaristo Rodrigues" userId="fb50eefc1efb6381" providerId="LiveId" clId="{4A2E2E4D-6AE6-40C9-B147-34264DB25721}" dt="2025-08-18T20:32:36.127" v="3641" actId="113"/>
          <ac:spMkLst>
            <pc:docMk/>
            <pc:sldMk cId="2936865589" sldId="267"/>
            <ac:spMk id="3" creationId="{60D62624-8412-1DD1-D048-3C13B60D3EC0}"/>
          </ac:spMkLst>
        </pc:spChg>
        <pc:spChg chg="add del mod">
          <ac:chgData name="Thiago Ney Evaristo Rodrigues" userId="fb50eefc1efb6381" providerId="LiveId" clId="{4A2E2E4D-6AE6-40C9-B147-34264DB25721}" dt="2025-08-18T20:05:12.818" v="2603" actId="478"/>
          <ac:spMkLst>
            <pc:docMk/>
            <pc:sldMk cId="2936865589" sldId="267"/>
            <ac:spMk id="5" creationId="{49DD1C6F-BCAA-033C-656C-A238B8F4C7BC}"/>
          </ac:spMkLst>
        </pc:spChg>
        <pc:spChg chg="add del mod">
          <ac:chgData name="Thiago Ney Evaristo Rodrigues" userId="fb50eefc1efb6381" providerId="LiveId" clId="{4A2E2E4D-6AE6-40C9-B147-34264DB25721}" dt="2025-08-18T20:05:11.942" v="2602" actId="478"/>
          <ac:spMkLst>
            <pc:docMk/>
            <pc:sldMk cId="2936865589" sldId="267"/>
            <ac:spMk id="9" creationId="{DA020171-F8A3-B272-A930-6BF257141AE9}"/>
          </ac:spMkLst>
        </pc:spChg>
        <pc:grpChg chg="add del mod">
          <ac:chgData name="Thiago Ney Evaristo Rodrigues" userId="fb50eefc1efb6381" providerId="LiveId" clId="{4A2E2E4D-6AE6-40C9-B147-34264DB25721}" dt="2025-08-18T20:00:03.014" v="2386" actId="165"/>
          <ac:grpSpMkLst>
            <pc:docMk/>
            <pc:sldMk cId="2936865589" sldId="267"/>
            <ac:grpSpMk id="10" creationId="{33FAF82D-FA87-3405-AFA6-59AD7B9627E8}"/>
          </ac:grpSpMkLst>
        </pc:grpChg>
        <pc:grpChg chg="add mod">
          <ac:chgData name="Thiago Ney Evaristo Rodrigues" userId="fb50eefc1efb6381" providerId="LiveId" clId="{4A2E2E4D-6AE6-40C9-B147-34264DB25721}" dt="2025-08-18T20:04:26.732" v="2582" actId="12789"/>
          <ac:grpSpMkLst>
            <pc:docMk/>
            <pc:sldMk cId="2936865589" sldId="267"/>
            <ac:grpSpMk id="11" creationId="{F4ABE762-CFCC-CBFC-F453-78F85CD75D38}"/>
          </ac:grpSpMkLst>
        </pc:grpChg>
        <pc:picChg chg="add del mod ord">
          <ac:chgData name="Thiago Ney Evaristo Rodrigues" userId="fb50eefc1efb6381" providerId="LiveId" clId="{4A2E2E4D-6AE6-40C9-B147-34264DB25721}" dt="2025-08-18T20:50:03.492" v="3671" actId="167"/>
          <ac:picMkLst>
            <pc:docMk/>
            <pc:sldMk cId="2936865589" sldId="267"/>
            <ac:picMk id="5" creationId="{CBABFFB8-2444-392F-E568-52A3BEC80731}"/>
          </ac:picMkLst>
        </pc:picChg>
        <pc:picChg chg="del mod topLvl">
          <ac:chgData name="Thiago Ney Evaristo Rodrigues" userId="fb50eefc1efb6381" providerId="LiveId" clId="{4A2E2E4D-6AE6-40C9-B147-34264DB25721}" dt="2025-08-18T20:50:05.521" v="3672" actId="478"/>
          <ac:picMkLst>
            <pc:docMk/>
            <pc:sldMk cId="2936865589" sldId="267"/>
            <ac:picMk id="6" creationId="{180A3A88-C16E-4BED-06D1-45C572A20374}"/>
          </ac:picMkLst>
        </pc:picChg>
        <pc:picChg chg="add del mod topLvl">
          <ac:chgData name="Thiago Ney Evaristo Rodrigues" userId="fb50eefc1efb6381" providerId="LiveId" clId="{4A2E2E4D-6AE6-40C9-B147-34264DB25721}" dt="2025-08-18T20:49:48.482" v="3667" actId="478"/>
          <ac:picMkLst>
            <pc:docMk/>
            <pc:sldMk cId="2936865589" sldId="267"/>
            <ac:picMk id="7" creationId="{D367DE33-B6F2-AF57-0FEC-0951A8F39C3D}"/>
          </ac:picMkLst>
        </pc:picChg>
        <pc:picChg chg="mod ord">
          <ac:chgData name="Thiago Ney Evaristo Rodrigues" userId="fb50eefc1efb6381" providerId="LiveId" clId="{4A2E2E4D-6AE6-40C9-B147-34264DB25721}" dt="2025-08-18T20:49:46.450" v="3666" actId="167"/>
          <ac:picMkLst>
            <pc:docMk/>
            <pc:sldMk cId="2936865589" sldId="267"/>
            <ac:picMk id="9" creationId="{C4A06186-1CA4-965F-BA8E-825B5E733D9B}"/>
          </ac:picMkLst>
        </pc:picChg>
      </pc:sldChg>
      <pc:sldChg chg="modSp mod">
        <pc:chgData name="Thiago Ney Evaristo Rodrigues" userId="fb50eefc1efb6381" providerId="LiveId" clId="{4A2E2E4D-6AE6-40C9-B147-34264DB25721}" dt="2025-08-18T20:48:04.268" v="3642" actId="20577"/>
        <pc:sldMkLst>
          <pc:docMk/>
          <pc:sldMk cId="872924692" sldId="268"/>
        </pc:sldMkLst>
        <pc:spChg chg="mod">
          <ac:chgData name="Thiago Ney Evaristo Rodrigues" userId="fb50eefc1efb6381" providerId="LiveId" clId="{4A2E2E4D-6AE6-40C9-B147-34264DB25721}" dt="2025-08-18T15:08:47.104" v="211" actId="2711"/>
          <ac:spMkLst>
            <pc:docMk/>
            <pc:sldMk cId="872924692" sldId="268"/>
            <ac:spMk id="2" creationId="{AB2FE7C6-3510-1E44-4FA1-888491BEC015}"/>
          </ac:spMkLst>
        </pc:spChg>
        <pc:spChg chg="mod">
          <ac:chgData name="Thiago Ney Evaristo Rodrigues" userId="fb50eefc1efb6381" providerId="LiveId" clId="{4A2E2E4D-6AE6-40C9-B147-34264DB25721}" dt="2025-08-18T20:48:04.268" v="3642" actId="20577"/>
          <ac:spMkLst>
            <pc:docMk/>
            <pc:sldMk cId="872924692" sldId="268"/>
            <ac:spMk id="3" creationId="{95FF030B-F453-B2DE-D408-C18AC94305C3}"/>
          </ac:spMkLst>
        </pc:spChg>
        <pc:picChg chg="mod">
          <ac:chgData name="Thiago Ney Evaristo Rodrigues" userId="fb50eefc1efb6381" providerId="LiveId" clId="{4A2E2E4D-6AE6-40C9-B147-34264DB25721}" dt="2025-08-18T20:17:53.588" v="3540" actId="12788"/>
          <ac:picMkLst>
            <pc:docMk/>
            <pc:sldMk cId="872924692" sldId="268"/>
            <ac:picMk id="5" creationId="{FD1B6C40-6C42-16AC-8A0C-1B7D57718FE5}"/>
          </ac:picMkLst>
        </pc:picChg>
      </pc:sldChg>
      <pc:sldChg chg="modSp add del mod">
        <pc:chgData name="Thiago Ney Evaristo Rodrigues" userId="fb50eefc1efb6381" providerId="LiveId" clId="{4A2E2E4D-6AE6-40C9-B147-34264DB25721}" dt="2025-08-18T20:32:26.125" v="3640" actId="47"/>
        <pc:sldMkLst>
          <pc:docMk/>
          <pc:sldMk cId="627221529" sldId="269"/>
        </pc:sldMkLst>
        <pc:spChg chg="mod">
          <ac:chgData name="Thiago Ney Evaristo Rodrigues" userId="fb50eefc1efb6381" providerId="LiveId" clId="{4A2E2E4D-6AE6-40C9-B147-34264DB25721}" dt="2025-08-18T15:08:52.093" v="212" actId="2711"/>
          <ac:spMkLst>
            <pc:docMk/>
            <pc:sldMk cId="627221529" sldId="269"/>
            <ac:spMk id="2" creationId="{E6CF556B-CF65-D084-EB94-9353B5C3C56B}"/>
          </ac:spMkLst>
        </pc:spChg>
        <pc:spChg chg="mod">
          <ac:chgData name="Thiago Ney Evaristo Rodrigues" userId="fb50eefc1efb6381" providerId="LiveId" clId="{4A2E2E4D-6AE6-40C9-B147-34264DB25721}" dt="2025-08-18T15:08:58.626" v="213" actId="2711"/>
          <ac:spMkLst>
            <pc:docMk/>
            <pc:sldMk cId="627221529" sldId="269"/>
            <ac:spMk id="3" creationId="{CEAE33F4-8601-DD48-E7EB-FF4173F67449}"/>
          </ac:spMkLst>
        </pc:spChg>
      </pc:sldChg>
      <pc:sldChg chg="del">
        <pc:chgData name="Thiago Ney Evaristo Rodrigues" userId="fb50eefc1efb6381" providerId="LiveId" clId="{4A2E2E4D-6AE6-40C9-B147-34264DB25721}" dt="2025-08-18T14:58:11.630" v="197" actId="47"/>
        <pc:sldMkLst>
          <pc:docMk/>
          <pc:sldMk cId="2978526781" sldId="270"/>
        </pc:sldMkLst>
      </pc:sldChg>
      <pc:sldChg chg="addSp delSp modSp mod">
        <pc:chgData name="Thiago Ney Evaristo Rodrigues" userId="fb50eefc1efb6381" providerId="LiveId" clId="{4A2E2E4D-6AE6-40C9-B147-34264DB25721}" dt="2025-08-18T15:34:31.211" v="749" actId="20577"/>
        <pc:sldMkLst>
          <pc:docMk/>
          <pc:sldMk cId="2710463504" sldId="271"/>
        </pc:sldMkLst>
        <pc:spChg chg="del mod">
          <ac:chgData name="Thiago Ney Evaristo Rodrigues" userId="fb50eefc1efb6381" providerId="LiveId" clId="{4A2E2E4D-6AE6-40C9-B147-34264DB25721}" dt="2025-08-18T15:11:59.208" v="231" actId="478"/>
          <ac:spMkLst>
            <pc:docMk/>
            <pc:sldMk cId="2710463504" sldId="271"/>
            <ac:spMk id="2" creationId="{477A2229-1657-F382-1760-7677C1288AAD}"/>
          </ac:spMkLst>
        </pc:spChg>
        <pc:spChg chg="mod">
          <ac:chgData name="Thiago Ney Evaristo Rodrigues" userId="fb50eefc1efb6381" providerId="LiveId" clId="{4A2E2E4D-6AE6-40C9-B147-34264DB25721}" dt="2025-08-18T15:34:31.211" v="749" actId="20577"/>
          <ac:spMkLst>
            <pc:docMk/>
            <pc:sldMk cId="2710463504" sldId="271"/>
            <ac:spMk id="3" creationId="{6D40C563-F2AC-2FCB-0B18-98F4198A588D}"/>
          </ac:spMkLst>
        </pc:spChg>
        <pc:spChg chg="mod">
          <ac:chgData name="Thiago Ney Evaristo Rodrigues" userId="fb50eefc1efb6381" providerId="LiveId" clId="{4A2E2E4D-6AE6-40C9-B147-34264DB25721}" dt="2025-08-18T15:10:43.702" v="229" actId="14100"/>
          <ac:spMkLst>
            <pc:docMk/>
            <pc:sldMk cId="2710463504" sldId="271"/>
            <ac:spMk id="4" creationId="{BB21480E-EAAB-C747-9BAB-F8EE30BF19BC}"/>
          </ac:spMkLst>
        </pc:spChg>
        <pc:spChg chg="add del mod">
          <ac:chgData name="Thiago Ney Evaristo Rodrigues" userId="fb50eefc1efb6381" providerId="LiveId" clId="{4A2E2E4D-6AE6-40C9-B147-34264DB25721}" dt="2025-08-18T15:12:02.547" v="232" actId="478"/>
          <ac:spMkLst>
            <pc:docMk/>
            <pc:sldMk cId="2710463504" sldId="271"/>
            <ac:spMk id="6" creationId="{6C9D036F-36E5-5AA0-F312-0FEB484DAAC3}"/>
          </ac:spMkLst>
        </pc:spChg>
        <pc:spChg chg="add mod">
          <ac:chgData name="Thiago Ney Evaristo Rodrigues" userId="fb50eefc1efb6381" providerId="LiveId" clId="{4A2E2E4D-6AE6-40C9-B147-34264DB25721}" dt="2025-08-18T15:26:21.009" v="565" actId="20577"/>
          <ac:spMkLst>
            <pc:docMk/>
            <pc:sldMk cId="2710463504" sldId="271"/>
            <ac:spMk id="7" creationId="{1DAADC52-2031-61FC-738C-F29F455C34F9}"/>
          </ac:spMkLst>
        </pc:spChg>
      </pc:sldChg>
      <pc:sldChg chg="addSp delSp modSp add mod">
        <pc:chgData name="Thiago Ney Evaristo Rodrigues" userId="fb50eefc1efb6381" providerId="LiveId" clId="{4A2E2E4D-6AE6-40C9-B147-34264DB25721}" dt="2025-08-18T15:13:11.534" v="259" actId="20577"/>
        <pc:sldMkLst>
          <pc:docMk/>
          <pc:sldMk cId="1161736965" sldId="272"/>
        </pc:sldMkLst>
        <pc:spChg chg="mod ord">
          <ac:chgData name="Thiago Ney Evaristo Rodrigues" userId="fb50eefc1efb6381" providerId="LiveId" clId="{4A2E2E4D-6AE6-40C9-B147-34264DB25721}" dt="2025-08-18T14:59:17.763" v="203" actId="242"/>
          <ac:spMkLst>
            <pc:docMk/>
            <pc:sldMk cId="1161736965" sldId="272"/>
            <ac:spMk id="2" creationId="{BBBC1C3D-C618-7C9D-E408-52E73CDCC102}"/>
          </ac:spMkLst>
        </pc:spChg>
        <pc:spChg chg="mod ord">
          <ac:chgData name="Thiago Ney Evaristo Rodrigues" userId="fb50eefc1efb6381" providerId="LiveId" clId="{4A2E2E4D-6AE6-40C9-B147-34264DB25721}" dt="2025-08-18T15:13:11.534" v="259" actId="20577"/>
          <ac:spMkLst>
            <pc:docMk/>
            <pc:sldMk cId="1161736965" sldId="272"/>
            <ac:spMk id="3" creationId="{0602F417-C2BA-82D2-A79A-BEAE1A782593}"/>
          </ac:spMkLst>
        </pc:spChg>
        <pc:spChg chg="del">
          <ac:chgData name="Thiago Ney Evaristo Rodrigues" userId="fb50eefc1efb6381" providerId="LiveId" clId="{4A2E2E4D-6AE6-40C9-B147-34264DB25721}" dt="2025-08-18T14:46:55.342" v="64" actId="478"/>
          <ac:spMkLst>
            <pc:docMk/>
            <pc:sldMk cId="1161736965" sldId="272"/>
            <ac:spMk id="4" creationId="{2703106C-1A18-3F20-F36D-471C9CC2CD69}"/>
          </ac:spMkLst>
        </pc:spChg>
        <pc:spChg chg="add del mod ord">
          <ac:chgData name="Thiago Ney Evaristo Rodrigues" userId="fb50eefc1efb6381" providerId="LiveId" clId="{4A2E2E4D-6AE6-40C9-B147-34264DB25721}" dt="2025-08-18T14:46:33.306" v="57" actId="478"/>
          <ac:spMkLst>
            <pc:docMk/>
            <pc:sldMk cId="1161736965" sldId="272"/>
            <ac:spMk id="6" creationId="{9A383348-524C-2644-0A5B-130BC051ED26}"/>
          </ac:spMkLst>
        </pc:spChg>
        <pc:spChg chg="mod ord">
          <ac:chgData name="Thiago Ney Evaristo Rodrigues" userId="fb50eefc1efb6381" providerId="LiveId" clId="{4A2E2E4D-6AE6-40C9-B147-34264DB25721}" dt="2025-08-18T14:58:47.466" v="202" actId="465"/>
          <ac:spMkLst>
            <pc:docMk/>
            <pc:sldMk cId="1161736965" sldId="272"/>
            <ac:spMk id="8" creationId="{5D6497BB-23FE-6C07-1264-806B7250E8EF}"/>
          </ac:spMkLst>
        </pc:spChg>
        <pc:spChg chg="add mod">
          <ac:chgData name="Thiago Ney Evaristo Rodrigues" userId="fb50eefc1efb6381" providerId="LiveId" clId="{4A2E2E4D-6AE6-40C9-B147-34264DB25721}" dt="2025-08-18T14:52:39.520" v="154" actId="207"/>
          <ac:spMkLst>
            <pc:docMk/>
            <pc:sldMk cId="1161736965" sldId="272"/>
            <ac:spMk id="10" creationId="{35B696B7-EAF9-43C8-FE97-AA60F7B69A41}"/>
          </ac:spMkLst>
        </pc:spChg>
        <pc:spChg chg="add mod ord">
          <ac:chgData name="Thiago Ney Evaristo Rodrigues" userId="fb50eefc1efb6381" providerId="LiveId" clId="{4A2E2E4D-6AE6-40C9-B147-34264DB25721}" dt="2025-08-18T14:54:58.530" v="174" actId="14100"/>
          <ac:spMkLst>
            <pc:docMk/>
            <pc:sldMk cId="1161736965" sldId="272"/>
            <ac:spMk id="11" creationId="{C3DA79A5-1B9B-1336-8CD9-3885DA32B84D}"/>
          </ac:spMkLst>
        </pc:spChg>
        <pc:spChg chg="add del mod ord">
          <ac:chgData name="Thiago Ney Evaristo Rodrigues" userId="fb50eefc1efb6381" providerId="LiveId" clId="{4A2E2E4D-6AE6-40C9-B147-34264DB25721}" dt="2025-08-18T14:57:10.295" v="192" actId="478"/>
          <ac:spMkLst>
            <pc:docMk/>
            <pc:sldMk cId="1161736965" sldId="272"/>
            <ac:spMk id="12" creationId="{F825415A-E3CE-E45D-BE44-47CF22568263}"/>
          </ac:spMkLst>
        </pc:spChg>
        <pc:picChg chg="mod ord">
          <ac:chgData name="Thiago Ney Evaristo Rodrigues" userId="fb50eefc1efb6381" providerId="LiveId" clId="{4A2E2E4D-6AE6-40C9-B147-34264DB25721}" dt="2025-08-18T14:57:56.348" v="196" actId="1076"/>
          <ac:picMkLst>
            <pc:docMk/>
            <pc:sldMk cId="1161736965" sldId="272"/>
            <ac:picMk id="5" creationId="{8D1F9D6F-55C2-3FFC-06D5-DF7D89240788}"/>
          </ac:picMkLst>
        </pc:picChg>
        <pc:picChg chg="add mod modCrop">
          <ac:chgData name="Thiago Ney Evaristo Rodrigues" userId="fb50eefc1efb6381" providerId="LiveId" clId="{4A2E2E4D-6AE6-40C9-B147-34264DB25721}" dt="2025-08-18T14:55:32.303" v="177" actId="732"/>
          <ac:picMkLst>
            <pc:docMk/>
            <pc:sldMk cId="1161736965" sldId="272"/>
            <ac:picMk id="9" creationId="{36BD1F49-4C69-C48A-2CD9-660724FBDF08}"/>
          </ac:picMkLst>
        </pc:picChg>
      </pc:sldChg>
      <pc:sldChg chg="addSp delSp modSp mod">
        <pc:chgData name="Thiago Ney Evaristo Rodrigues" userId="fb50eefc1efb6381" providerId="LiveId" clId="{4A2E2E4D-6AE6-40C9-B147-34264DB25721}" dt="2025-08-18T19:43:40.005" v="1745" actId="12"/>
        <pc:sldMkLst>
          <pc:docMk/>
          <pc:sldMk cId="1618868839" sldId="273"/>
        </pc:sldMkLst>
        <pc:spChg chg="del">
          <ac:chgData name="Thiago Ney Evaristo Rodrigues" userId="fb50eefc1efb6381" providerId="LiveId" clId="{4A2E2E4D-6AE6-40C9-B147-34264DB25721}" dt="2025-08-18T19:36:56.255" v="1246" actId="478"/>
          <ac:spMkLst>
            <pc:docMk/>
            <pc:sldMk cId="1618868839" sldId="273"/>
            <ac:spMk id="3" creationId="{9B7A3BA1-1FA7-DDAF-6F8C-E41477414288}"/>
          </ac:spMkLst>
        </pc:spChg>
        <pc:spChg chg="add del mod">
          <ac:chgData name="Thiago Ney Evaristo Rodrigues" userId="fb50eefc1efb6381" providerId="LiveId" clId="{4A2E2E4D-6AE6-40C9-B147-34264DB25721}" dt="2025-08-18T19:36:58.811" v="1247" actId="478"/>
          <ac:spMkLst>
            <pc:docMk/>
            <pc:sldMk cId="1618868839" sldId="273"/>
            <ac:spMk id="13" creationId="{8DFB379E-F0CF-744C-C91B-486D84D6E98A}"/>
          </ac:spMkLst>
        </pc:spChg>
        <pc:spChg chg="add mod">
          <ac:chgData name="Thiago Ney Evaristo Rodrigues" userId="fb50eefc1efb6381" providerId="LiveId" clId="{4A2E2E4D-6AE6-40C9-B147-34264DB25721}" dt="2025-08-18T19:43:40.005" v="1745" actId="12"/>
          <ac:spMkLst>
            <pc:docMk/>
            <pc:sldMk cId="1618868839" sldId="273"/>
            <ac:spMk id="15" creationId="{5F4A2122-F475-9B79-14C8-927EF5C1C0A0}"/>
          </ac:spMkLst>
        </pc:spChg>
        <pc:grpChg chg="add del mod">
          <ac:chgData name="Thiago Ney Evaristo Rodrigues" userId="fb50eefc1efb6381" providerId="LiveId" clId="{4A2E2E4D-6AE6-40C9-B147-34264DB25721}" dt="2025-08-18T19:37:12.756" v="1252" actId="165"/>
          <ac:grpSpMkLst>
            <pc:docMk/>
            <pc:sldMk cId="1618868839" sldId="273"/>
            <ac:grpSpMk id="14" creationId="{DA73C055-0FEE-C948-28F4-32FC3A5DCAC8}"/>
          </ac:grpSpMkLst>
        </pc:grpChg>
        <pc:graphicFrameChg chg="add mod">
          <ac:chgData name="Thiago Ney Evaristo Rodrigues" userId="fb50eefc1efb6381" providerId="LiveId" clId="{4A2E2E4D-6AE6-40C9-B147-34264DB25721}" dt="2025-08-18T19:35:44.387" v="1229"/>
          <ac:graphicFrameMkLst>
            <pc:docMk/>
            <pc:sldMk cId="1618868839" sldId="273"/>
            <ac:graphicFrameMk id="5" creationId="{CDF631E5-4D20-7BBC-2AB4-C4EC27EFDB7B}"/>
          </ac:graphicFrameMkLst>
        </pc:graphicFrameChg>
        <pc:graphicFrameChg chg="add mod">
          <ac:chgData name="Thiago Ney Evaristo Rodrigues" userId="fb50eefc1efb6381" providerId="LiveId" clId="{4A2E2E4D-6AE6-40C9-B147-34264DB25721}" dt="2025-08-18T19:36:02.596" v="1233"/>
          <ac:graphicFrameMkLst>
            <pc:docMk/>
            <pc:sldMk cId="1618868839" sldId="273"/>
            <ac:graphicFrameMk id="7" creationId="{15F5FD7F-0945-12A4-A0D1-A6AC06792BD9}"/>
          </ac:graphicFrameMkLst>
        </pc:graphicFrameChg>
        <pc:graphicFrameChg chg="add mod">
          <ac:chgData name="Thiago Ney Evaristo Rodrigues" userId="fb50eefc1efb6381" providerId="LiveId" clId="{4A2E2E4D-6AE6-40C9-B147-34264DB25721}" dt="2025-08-18T19:36:35.217" v="1238"/>
          <ac:graphicFrameMkLst>
            <pc:docMk/>
            <pc:sldMk cId="1618868839" sldId="273"/>
            <ac:graphicFrameMk id="10" creationId="{1FD7E503-02AC-8D32-D46E-C8BA3CDAF705}"/>
          </ac:graphicFrameMkLst>
        </pc:graphicFrameChg>
        <pc:picChg chg="add del mod">
          <ac:chgData name="Thiago Ney Evaristo Rodrigues" userId="fb50eefc1efb6381" providerId="LiveId" clId="{4A2E2E4D-6AE6-40C9-B147-34264DB25721}" dt="2025-08-18T19:36:33.900" v="1237" actId="478"/>
          <ac:picMkLst>
            <pc:docMk/>
            <pc:sldMk cId="1618868839" sldId="273"/>
            <ac:picMk id="6" creationId="{9394AFE0-51F8-9149-24C9-523F12B4DFB8}"/>
          </ac:picMkLst>
        </pc:picChg>
        <pc:picChg chg="add mod topLvl">
          <ac:chgData name="Thiago Ney Evaristo Rodrigues" userId="fb50eefc1efb6381" providerId="LiveId" clId="{4A2E2E4D-6AE6-40C9-B147-34264DB25721}" dt="2025-08-18T19:37:12.756" v="1252" actId="165"/>
          <ac:picMkLst>
            <pc:docMk/>
            <pc:sldMk cId="1618868839" sldId="273"/>
            <ac:picMk id="9" creationId="{A96539BD-E434-C58B-EE64-50A8C645F602}"/>
          </ac:picMkLst>
        </pc:picChg>
        <pc:picChg chg="add mod topLvl">
          <ac:chgData name="Thiago Ney Evaristo Rodrigues" userId="fb50eefc1efb6381" providerId="LiveId" clId="{4A2E2E4D-6AE6-40C9-B147-34264DB25721}" dt="2025-08-18T19:37:12.756" v="1252" actId="165"/>
          <ac:picMkLst>
            <pc:docMk/>
            <pc:sldMk cId="1618868839" sldId="273"/>
            <ac:picMk id="11" creationId="{88D13FA3-AA6B-94E1-59F9-E6CCCAEA53B7}"/>
          </ac:picMkLst>
        </pc:picChg>
      </pc:sldChg>
      <pc:sldChg chg="delSp modSp add del mod">
        <pc:chgData name="Thiago Ney Evaristo Rodrigues" userId="fb50eefc1efb6381" providerId="LiveId" clId="{4A2E2E4D-6AE6-40C9-B147-34264DB25721}" dt="2025-08-18T14:52:53.862" v="155" actId="47"/>
        <pc:sldMkLst>
          <pc:docMk/>
          <pc:sldMk cId="2691277752" sldId="273"/>
        </pc:sldMkLst>
        <pc:spChg chg="del mod">
          <ac:chgData name="Thiago Ney Evaristo Rodrigues" userId="fb50eefc1efb6381" providerId="LiveId" clId="{4A2E2E4D-6AE6-40C9-B147-34264DB25721}" dt="2025-08-18T14:49:09.517" v="81" actId="21"/>
          <ac:spMkLst>
            <pc:docMk/>
            <pc:sldMk cId="2691277752" sldId="273"/>
            <ac:spMk id="4" creationId="{35B696B7-EAF9-43C8-FE97-AA60F7B69A41}"/>
          </ac:spMkLst>
        </pc:spChg>
      </pc:sldChg>
      <pc:sldChg chg="addSp delSp modSp mod ord">
        <pc:chgData name="Thiago Ney Evaristo Rodrigues" userId="fb50eefc1efb6381" providerId="LiveId" clId="{4A2E2E4D-6AE6-40C9-B147-34264DB25721}" dt="2025-08-18T20:19:50.143" v="3569" actId="478"/>
        <pc:sldMkLst>
          <pc:docMk/>
          <pc:sldMk cId="3847462140" sldId="274"/>
        </pc:sldMkLst>
        <pc:spChg chg="del">
          <ac:chgData name="Thiago Ney Evaristo Rodrigues" userId="fb50eefc1efb6381" providerId="LiveId" clId="{4A2E2E4D-6AE6-40C9-B147-34264DB25721}" dt="2025-08-18T19:46:32.600" v="1750" actId="478"/>
          <ac:spMkLst>
            <pc:docMk/>
            <pc:sldMk cId="3847462140" sldId="274"/>
            <ac:spMk id="3" creationId="{814073FD-FF5D-623B-E912-7DB62A56CF31}"/>
          </ac:spMkLst>
        </pc:spChg>
        <pc:spChg chg="add del mod">
          <ac:chgData name="Thiago Ney Evaristo Rodrigues" userId="fb50eefc1efb6381" providerId="LiveId" clId="{4A2E2E4D-6AE6-40C9-B147-34264DB25721}" dt="2025-08-18T19:46:35.031" v="1751" actId="478"/>
          <ac:spMkLst>
            <pc:docMk/>
            <pc:sldMk cId="3847462140" sldId="274"/>
            <ac:spMk id="9" creationId="{C9696D13-4087-70A3-B48A-092364DFC2C6}"/>
          </ac:spMkLst>
        </pc:spChg>
        <pc:spChg chg="add mod">
          <ac:chgData name="Thiago Ney Evaristo Rodrigues" userId="fb50eefc1efb6381" providerId="LiveId" clId="{4A2E2E4D-6AE6-40C9-B147-34264DB25721}" dt="2025-08-18T19:51:07.452" v="2070" actId="553"/>
          <ac:spMkLst>
            <pc:docMk/>
            <pc:sldMk cId="3847462140" sldId="274"/>
            <ac:spMk id="10" creationId="{25B953B7-AA61-9D89-BCB0-D5A1EB160E22}"/>
          </ac:spMkLst>
        </pc:spChg>
        <pc:spChg chg="add del mod">
          <ac:chgData name="Thiago Ney Evaristo Rodrigues" userId="fb50eefc1efb6381" providerId="LiveId" clId="{4A2E2E4D-6AE6-40C9-B147-34264DB25721}" dt="2025-08-18T20:19:49.376" v="3568" actId="478"/>
          <ac:spMkLst>
            <pc:docMk/>
            <pc:sldMk cId="3847462140" sldId="274"/>
            <ac:spMk id="11" creationId="{AFA70144-B8A2-F111-CA35-E103B2DA9EC8}"/>
          </ac:spMkLst>
        </pc:spChg>
        <pc:spChg chg="add del mod">
          <ac:chgData name="Thiago Ney Evaristo Rodrigues" userId="fb50eefc1efb6381" providerId="LiveId" clId="{4A2E2E4D-6AE6-40C9-B147-34264DB25721}" dt="2025-08-18T20:19:50.143" v="3569" actId="478"/>
          <ac:spMkLst>
            <pc:docMk/>
            <pc:sldMk cId="3847462140" sldId="274"/>
            <ac:spMk id="12" creationId="{881BA229-03F2-9390-C7E4-C2872CF382C0}"/>
          </ac:spMkLst>
        </pc:spChg>
        <pc:graphicFrameChg chg="add mod">
          <ac:chgData name="Thiago Ney Evaristo Rodrigues" userId="fb50eefc1efb6381" providerId="LiveId" clId="{4A2E2E4D-6AE6-40C9-B147-34264DB25721}" dt="2025-08-18T19:46:04.755" v="1746"/>
          <ac:graphicFrameMkLst>
            <pc:docMk/>
            <pc:sldMk cId="3847462140" sldId="274"/>
            <ac:graphicFrameMk id="5" creationId="{086AE429-CD88-24F8-0157-7DCCED4ABF94}"/>
          </ac:graphicFrameMkLst>
        </pc:graphicFrameChg>
        <pc:picChg chg="add mod">
          <ac:chgData name="Thiago Ney Evaristo Rodrigues" userId="fb50eefc1efb6381" providerId="LiveId" clId="{4A2E2E4D-6AE6-40C9-B147-34264DB25721}" dt="2025-08-18T19:51:00.029" v="2054" actId="552"/>
          <ac:picMkLst>
            <pc:docMk/>
            <pc:sldMk cId="3847462140" sldId="274"/>
            <ac:picMk id="6" creationId="{42098842-DBCF-889D-ACB7-2BC3ECADD3B1}"/>
          </ac:picMkLst>
        </pc:picChg>
      </pc:sldChg>
      <pc:sldChg chg="addSp delSp modSp mod">
        <pc:chgData name="Thiago Ney Evaristo Rodrigues" userId="fb50eefc1efb6381" providerId="LiveId" clId="{4A2E2E4D-6AE6-40C9-B147-34264DB25721}" dt="2025-08-18T20:19:55.047" v="3571" actId="478"/>
        <pc:sldMkLst>
          <pc:docMk/>
          <pc:sldMk cId="2318078833" sldId="275"/>
        </pc:sldMkLst>
        <pc:spChg chg="mod">
          <ac:chgData name="Thiago Ney Evaristo Rodrigues" userId="fb50eefc1efb6381" providerId="LiveId" clId="{4A2E2E4D-6AE6-40C9-B147-34264DB25721}" dt="2025-08-18T19:56:31.109" v="2176" actId="12789"/>
          <ac:spMkLst>
            <pc:docMk/>
            <pc:sldMk cId="2318078833" sldId="275"/>
            <ac:spMk id="3" creationId="{7E00A612-3E79-92DB-CC20-143B92011F19}"/>
          </ac:spMkLst>
        </pc:spChg>
        <pc:spChg chg="add del mod">
          <ac:chgData name="Thiago Ney Evaristo Rodrigues" userId="fb50eefc1efb6381" providerId="LiveId" clId="{4A2E2E4D-6AE6-40C9-B147-34264DB25721}" dt="2025-08-18T19:53:24.234" v="2139" actId="478"/>
          <ac:spMkLst>
            <pc:docMk/>
            <pc:sldMk cId="2318078833" sldId="275"/>
            <ac:spMk id="5" creationId="{EF747B92-43C1-19D1-B592-CCA79831481B}"/>
          </ac:spMkLst>
        </pc:spChg>
        <pc:spChg chg="add del mod">
          <ac:chgData name="Thiago Ney Evaristo Rodrigues" userId="fb50eefc1efb6381" providerId="LiveId" clId="{4A2E2E4D-6AE6-40C9-B147-34264DB25721}" dt="2025-08-18T20:19:55.047" v="3571" actId="478"/>
          <ac:spMkLst>
            <pc:docMk/>
            <pc:sldMk cId="2318078833" sldId="275"/>
            <ac:spMk id="7" creationId="{62919750-592C-56ED-6C89-515A1F68D57D}"/>
          </ac:spMkLst>
        </pc:spChg>
        <pc:spChg chg="add del mod">
          <ac:chgData name="Thiago Ney Evaristo Rodrigues" userId="fb50eefc1efb6381" providerId="LiveId" clId="{4A2E2E4D-6AE6-40C9-B147-34264DB25721}" dt="2025-08-18T20:19:54.312" v="3570" actId="478"/>
          <ac:spMkLst>
            <pc:docMk/>
            <pc:sldMk cId="2318078833" sldId="275"/>
            <ac:spMk id="9" creationId="{4084B8A3-02C1-C213-1FAC-B290CD53DE4C}"/>
          </ac:spMkLst>
        </pc:spChg>
        <pc:picChg chg="mod">
          <ac:chgData name="Thiago Ney Evaristo Rodrigues" userId="fb50eefc1efb6381" providerId="LiveId" clId="{4A2E2E4D-6AE6-40C9-B147-34264DB25721}" dt="2025-08-18T19:56:37.461" v="2177" actId="12789"/>
          <ac:picMkLst>
            <pc:docMk/>
            <pc:sldMk cId="2318078833" sldId="275"/>
            <ac:picMk id="6" creationId="{2A7EB31C-1E1E-E087-CAF8-3FA48AB54368}"/>
          </ac:picMkLst>
        </pc:picChg>
      </pc:sldChg>
      <pc:sldChg chg="addSp delSp modSp mod">
        <pc:chgData name="Thiago Ney Evaristo Rodrigues" userId="fb50eefc1efb6381" providerId="LiveId" clId="{4A2E2E4D-6AE6-40C9-B147-34264DB25721}" dt="2025-08-18T20:32:23.748" v="3639" actId="478"/>
        <pc:sldMkLst>
          <pc:docMk/>
          <pc:sldMk cId="4106440066" sldId="276"/>
        </pc:sldMkLst>
        <pc:spChg chg="del">
          <ac:chgData name="Thiago Ney Evaristo Rodrigues" userId="fb50eefc1efb6381" providerId="LiveId" clId="{4A2E2E4D-6AE6-40C9-B147-34264DB25721}" dt="2025-08-18T20:19:03.957" v="3558" actId="478"/>
          <ac:spMkLst>
            <pc:docMk/>
            <pc:sldMk cId="4106440066" sldId="276"/>
            <ac:spMk id="3" creationId="{42910F21-DC0B-734A-A7CC-460BE5C31677}"/>
          </ac:spMkLst>
        </pc:spChg>
        <pc:spChg chg="add del mod">
          <ac:chgData name="Thiago Ney Evaristo Rodrigues" userId="fb50eefc1efb6381" providerId="LiveId" clId="{4A2E2E4D-6AE6-40C9-B147-34264DB25721}" dt="2025-08-18T20:19:04.957" v="3559" actId="478"/>
          <ac:spMkLst>
            <pc:docMk/>
            <pc:sldMk cId="4106440066" sldId="276"/>
            <ac:spMk id="6" creationId="{7E18377D-BAD5-9DF6-009F-36131C28DAA9}"/>
          </ac:spMkLst>
        </pc:spChg>
        <pc:spChg chg="add del mod">
          <ac:chgData name="Thiago Ney Evaristo Rodrigues" userId="fb50eefc1efb6381" providerId="LiveId" clId="{4A2E2E4D-6AE6-40C9-B147-34264DB25721}" dt="2025-08-18T20:32:23.748" v="3639" actId="478"/>
          <ac:spMkLst>
            <pc:docMk/>
            <pc:sldMk cId="4106440066" sldId="276"/>
            <ac:spMk id="9" creationId="{A087F3F7-3238-806A-6015-1F80C44DF6BE}"/>
          </ac:spMkLst>
        </pc:spChg>
        <pc:spChg chg="add del mod">
          <ac:chgData name="Thiago Ney Evaristo Rodrigues" userId="fb50eefc1efb6381" providerId="LiveId" clId="{4A2E2E4D-6AE6-40C9-B147-34264DB25721}" dt="2025-08-18T20:32:17.116" v="3637" actId="478"/>
          <ac:spMkLst>
            <pc:docMk/>
            <pc:sldMk cId="4106440066" sldId="276"/>
            <ac:spMk id="10" creationId="{8B86310E-48CF-D0CE-1A9A-F187CABB7ED0}"/>
          </ac:spMkLst>
        </pc:spChg>
        <pc:grpChg chg="add del mod">
          <ac:chgData name="Thiago Ney Evaristo Rodrigues" userId="fb50eefc1efb6381" providerId="LiveId" clId="{4A2E2E4D-6AE6-40C9-B147-34264DB25721}" dt="2025-08-18T20:29:30.930" v="3623" actId="165"/>
          <ac:grpSpMkLst>
            <pc:docMk/>
            <pc:sldMk cId="4106440066" sldId="276"/>
            <ac:grpSpMk id="13" creationId="{D13071CF-16FC-5FEB-98B7-4382D4CEA697}"/>
          </ac:grpSpMkLst>
        </pc:grpChg>
        <pc:graphicFrameChg chg="add mod">
          <ac:chgData name="Thiago Ney Evaristo Rodrigues" userId="fb50eefc1efb6381" providerId="LiveId" clId="{4A2E2E4D-6AE6-40C9-B147-34264DB25721}" dt="2025-08-18T20:28:56.893" v="3602"/>
          <ac:graphicFrameMkLst>
            <pc:docMk/>
            <pc:sldMk cId="4106440066" sldId="276"/>
            <ac:graphicFrameMk id="11" creationId="{ACE3E82E-BFDE-EDB7-7EEA-CF4861D0C216}"/>
          </ac:graphicFrameMkLst>
        </pc:graphicFrameChg>
        <pc:picChg chg="mod topLvl">
          <ac:chgData name="Thiago Ney Evaristo Rodrigues" userId="fb50eefc1efb6381" providerId="LiveId" clId="{4A2E2E4D-6AE6-40C9-B147-34264DB25721}" dt="2025-08-18T20:32:22.088" v="3638" actId="12789"/>
          <ac:picMkLst>
            <pc:docMk/>
            <pc:sldMk cId="4106440066" sldId="276"/>
            <ac:picMk id="7" creationId="{0B4B6E01-7712-792B-83B6-375079E7C23D}"/>
          </ac:picMkLst>
        </pc:picChg>
        <pc:picChg chg="add mod topLvl">
          <ac:chgData name="Thiago Ney Evaristo Rodrigues" userId="fb50eefc1efb6381" providerId="LiveId" clId="{4A2E2E4D-6AE6-40C9-B147-34264DB25721}" dt="2025-08-18T20:32:22.088" v="3638" actId="12789"/>
          <ac:picMkLst>
            <pc:docMk/>
            <pc:sldMk cId="4106440066" sldId="276"/>
            <ac:picMk id="12" creationId="{24DF5F36-1AAA-EB80-D21F-44EF7F8036A6}"/>
          </ac:picMkLst>
        </pc:picChg>
      </pc:sldChg>
      <pc:sldChg chg="addSp delSp modSp add mod">
        <pc:chgData name="Thiago Ney Evaristo Rodrigues" userId="fb50eefc1efb6381" providerId="LiveId" clId="{4A2E2E4D-6AE6-40C9-B147-34264DB25721}" dt="2025-08-18T20:19:59.314" v="3573" actId="478"/>
        <pc:sldMkLst>
          <pc:docMk/>
          <pc:sldMk cId="2120162573" sldId="277"/>
        </pc:sldMkLst>
        <pc:spChg chg="mod">
          <ac:chgData name="Thiago Ney Evaristo Rodrigues" userId="fb50eefc1efb6381" providerId="LiveId" clId="{4A2E2E4D-6AE6-40C9-B147-34264DB25721}" dt="2025-08-18T20:11:22.347" v="2953" actId="12789"/>
          <ac:spMkLst>
            <pc:docMk/>
            <pc:sldMk cId="2120162573" sldId="277"/>
            <ac:spMk id="3" creationId="{8F958C7E-15DD-587C-274B-FBEC38334881}"/>
          </ac:spMkLst>
        </pc:spChg>
        <pc:spChg chg="add del mod">
          <ac:chgData name="Thiago Ney Evaristo Rodrigues" userId="fb50eefc1efb6381" providerId="LiveId" clId="{4A2E2E4D-6AE6-40C9-B147-34264DB25721}" dt="2025-08-18T20:19:59.314" v="3573" actId="478"/>
          <ac:spMkLst>
            <pc:docMk/>
            <pc:sldMk cId="2120162573" sldId="277"/>
            <ac:spMk id="5" creationId="{2AD71ED9-26E5-ACBD-4769-AB386C0B1E19}"/>
          </ac:spMkLst>
        </pc:spChg>
        <pc:spChg chg="add del mod">
          <ac:chgData name="Thiago Ney Evaristo Rodrigues" userId="fb50eefc1efb6381" providerId="LiveId" clId="{4A2E2E4D-6AE6-40C9-B147-34264DB25721}" dt="2025-08-18T20:19:58.759" v="3572" actId="478"/>
          <ac:spMkLst>
            <pc:docMk/>
            <pc:sldMk cId="2120162573" sldId="277"/>
            <ac:spMk id="9" creationId="{1C9DAA64-B892-A15B-664A-6E6C6E7C1D30}"/>
          </ac:spMkLst>
        </pc:spChg>
        <pc:spChg chg="add mod">
          <ac:chgData name="Thiago Ney Evaristo Rodrigues" userId="fb50eefc1efb6381" providerId="LiveId" clId="{4A2E2E4D-6AE6-40C9-B147-34264DB25721}" dt="2025-08-18T20:06:24.213" v="2607"/>
          <ac:spMkLst>
            <pc:docMk/>
            <pc:sldMk cId="2120162573" sldId="277"/>
            <ac:spMk id="10" creationId="{B3BB354F-A91B-A1F8-1E56-24CEC543626A}"/>
          </ac:spMkLst>
        </pc:spChg>
        <pc:spChg chg="add mod">
          <ac:chgData name="Thiago Ney Evaristo Rodrigues" userId="fb50eefc1efb6381" providerId="LiveId" clId="{4A2E2E4D-6AE6-40C9-B147-34264DB25721}" dt="2025-08-18T20:06:24.213" v="2607"/>
          <ac:spMkLst>
            <pc:docMk/>
            <pc:sldMk cId="2120162573" sldId="277"/>
            <ac:spMk id="12" creationId="{AA2B9ED0-16CF-2D95-C44A-873090EE528D}"/>
          </ac:spMkLst>
        </pc:spChg>
        <pc:grpChg chg="del">
          <ac:chgData name="Thiago Ney Evaristo Rodrigues" userId="fb50eefc1efb6381" providerId="LiveId" clId="{4A2E2E4D-6AE6-40C9-B147-34264DB25721}" dt="2025-08-18T20:06:23.175" v="2606" actId="478"/>
          <ac:grpSpMkLst>
            <pc:docMk/>
            <pc:sldMk cId="2120162573" sldId="277"/>
            <ac:grpSpMk id="11" creationId="{A4F89E59-1ACF-DC6F-51BC-22C91A63596E}"/>
          </ac:grpSpMkLst>
        </pc:grpChg>
        <pc:graphicFrameChg chg="add mod">
          <ac:chgData name="Thiago Ney Evaristo Rodrigues" userId="fb50eefc1efb6381" providerId="LiveId" clId="{4A2E2E4D-6AE6-40C9-B147-34264DB25721}" dt="2025-08-18T20:06:38.566" v="2608"/>
          <ac:graphicFrameMkLst>
            <pc:docMk/>
            <pc:sldMk cId="2120162573" sldId="277"/>
            <ac:graphicFrameMk id="13" creationId="{5F2C6155-A2EA-18D1-4A48-B81071803B69}"/>
          </ac:graphicFrameMkLst>
        </pc:graphicFrameChg>
        <pc:picChg chg="add mod">
          <ac:chgData name="Thiago Ney Evaristo Rodrigues" userId="fb50eefc1efb6381" providerId="LiveId" clId="{4A2E2E4D-6AE6-40C9-B147-34264DB25721}" dt="2025-08-18T20:07:30.564" v="2623" actId="12789"/>
          <ac:picMkLst>
            <pc:docMk/>
            <pc:sldMk cId="2120162573" sldId="277"/>
            <ac:picMk id="14" creationId="{DAE18134-D13A-7B75-3FEE-3DD4E31C611E}"/>
          </ac:picMkLst>
        </pc:picChg>
      </pc:sldChg>
    </pc:docChg>
  </pc:docChgLst>
  <pc:docChgLst>
    <pc:chgData name="Thiago Ney Evaristo Rodrigues" userId="fb50eefc1efb6381" providerId="Windows Live" clId="Web-{7ACC5FD9-364D-82F7-346C-F5AE636F9869}"/>
    <pc:docChg chg="addSld delSld modSld sldOrd">
      <pc:chgData name="Thiago Ney Evaristo Rodrigues" userId="fb50eefc1efb6381" providerId="Windows Live" clId="Web-{7ACC5FD9-364D-82F7-346C-F5AE636F9869}" dt="2025-08-18T19:12:50.707" v="875" actId="20577"/>
      <pc:docMkLst>
        <pc:docMk/>
      </pc:docMkLst>
      <pc:sldChg chg="modSp">
        <pc:chgData name="Thiago Ney Evaristo Rodrigues" userId="fb50eefc1efb6381" providerId="Windows Live" clId="Web-{7ACC5FD9-364D-82F7-346C-F5AE636F9869}" dt="2025-08-18T17:35:39.455" v="104"/>
        <pc:sldMkLst>
          <pc:docMk/>
          <pc:sldMk cId="3536410419" sldId="264"/>
        </pc:sldMkLst>
        <pc:spChg chg="mod">
          <ac:chgData name="Thiago Ney Evaristo Rodrigues" userId="fb50eefc1efb6381" providerId="Windows Live" clId="Web-{7ACC5FD9-364D-82F7-346C-F5AE636F9869}" dt="2025-08-18T17:30:47.259" v="79" actId="20577"/>
          <ac:spMkLst>
            <pc:docMk/>
            <pc:sldMk cId="3536410419" sldId="264"/>
            <ac:spMk id="3" creationId="{A2566FEB-E0B9-C52F-25A4-D2A9488DACB2}"/>
          </ac:spMkLst>
        </pc:spChg>
        <pc:spChg chg="mod">
          <ac:chgData name="Thiago Ney Evaristo Rodrigues" userId="fb50eefc1efb6381" providerId="Windows Live" clId="Web-{7ACC5FD9-364D-82F7-346C-F5AE636F9869}" dt="2025-08-18T17:35:39.455" v="104"/>
          <ac:spMkLst>
            <pc:docMk/>
            <pc:sldMk cId="3536410419" sldId="264"/>
            <ac:spMk id="4" creationId="{A9E5F64C-D008-1E3B-7FC3-892F3A20E554}"/>
          </ac:spMkLst>
        </pc:spChg>
        <pc:spChg chg="mod">
          <ac:chgData name="Thiago Ney Evaristo Rodrigues" userId="fb50eefc1efb6381" providerId="Windows Live" clId="Web-{7ACC5FD9-364D-82F7-346C-F5AE636F9869}" dt="2025-08-18T17:31:11.152" v="100" actId="20577"/>
          <ac:spMkLst>
            <pc:docMk/>
            <pc:sldMk cId="3536410419" sldId="264"/>
            <ac:spMk id="9" creationId="{D8430433-FA66-D5A3-062F-A93112CB2B52}"/>
          </ac:spMkLst>
        </pc:spChg>
        <pc:spChg chg="mod">
          <ac:chgData name="Thiago Ney Evaristo Rodrigues" userId="fb50eefc1efb6381" providerId="Windows Live" clId="Web-{7ACC5FD9-364D-82F7-346C-F5AE636F9869}" dt="2025-08-18T17:31:52.264" v="102" actId="20577"/>
          <ac:spMkLst>
            <pc:docMk/>
            <pc:sldMk cId="3536410419" sldId="264"/>
            <ac:spMk id="10" creationId="{B6CC3FE1-0548-4031-10F5-7E8ED23E955E}"/>
          </ac:spMkLst>
        </pc:spChg>
      </pc:sldChg>
      <pc:sldChg chg="addSp modSp">
        <pc:chgData name="Thiago Ney Evaristo Rodrigues" userId="fb50eefc1efb6381" providerId="Windows Live" clId="Web-{7ACC5FD9-364D-82F7-346C-F5AE636F9869}" dt="2025-08-18T17:54:56.144" v="340" actId="14100"/>
        <pc:sldMkLst>
          <pc:docMk/>
          <pc:sldMk cId="280983118" sldId="265"/>
        </pc:sldMkLst>
        <pc:spChg chg="mod">
          <ac:chgData name="Thiago Ney Evaristo Rodrigues" userId="fb50eefc1efb6381" providerId="Windows Live" clId="Web-{7ACC5FD9-364D-82F7-346C-F5AE636F9869}" dt="2025-08-18T17:54:56.144" v="340" actId="14100"/>
          <ac:spMkLst>
            <pc:docMk/>
            <pc:sldMk cId="280983118" sldId="265"/>
            <ac:spMk id="3" creationId="{BB559D3D-4FBE-8E76-CB69-02073D9729B9}"/>
          </ac:spMkLst>
        </pc:spChg>
        <pc:picChg chg="add mod">
          <ac:chgData name="Thiago Ney Evaristo Rodrigues" userId="fb50eefc1efb6381" providerId="Windows Live" clId="Web-{7ACC5FD9-364D-82F7-346C-F5AE636F9869}" dt="2025-08-18T17:54:51.394" v="339" actId="1076"/>
          <ac:picMkLst>
            <pc:docMk/>
            <pc:sldMk cId="280983118" sldId="265"/>
            <ac:picMk id="5" creationId="{18C07F95-DA9D-953A-01AA-93C1BF6E2F95}"/>
          </ac:picMkLst>
        </pc:picChg>
      </pc:sldChg>
      <pc:sldChg chg="addSp modSp">
        <pc:chgData name="Thiago Ney Evaristo Rodrigues" userId="fb50eefc1efb6381" providerId="Windows Live" clId="Web-{7ACC5FD9-364D-82F7-346C-F5AE636F9869}" dt="2025-08-18T18:00:47.659" v="379" actId="20577"/>
        <pc:sldMkLst>
          <pc:docMk/>
          <pc:sldMk cId="3614048354" sldId="266"/>
        </pc:sldMkLst>
        <pc:spChg chg="mod">
          <ac:chgData name="Thiago Ney Evaristo Rodrigues" userId="fb50eefc1efb6381" providerId="Windows Live" clId="Web-{7ACC5FD9-364D-82F7-346C-F5AE636F9869}" dt="2025-08-18T18:00:47.659" v="379" actId="20577"/>
          <ac:spMkLst>
            <pc:docMk/>
            <pc:sldMk cId="3614048354" sldId="266"/>
            <ac:spMk id="3" creationId="{54795B77-50A9-AE54-C5E4-B3DE4348BE09}"/>
          </ac:spMkLst>
        </pc:spChg>
        <pc:picChg chg="add mod">
          <ac:chgData name="Thiago Ney Evaristo Rodrigues" userId="fb50eefc1efb6381" providerId="Windows Live" clId="Web-{7ACC5FD9-364D-82F7-346C-F5AE636F9869}" dt="2025-08-18T17:55:41.070" v="343" actId="1076"/>
          <ac:picMkLst>
            <pc:docMk/>
            <pc:sldMk cId="3614048354" sldId="266"/>
            <ac:picMk id="5" creationId="{06F26671-4A0E-3770-263C-E2C6B886A9EB}"/>
          </ac:picMkLst>
        </pc:picChg>
      </pc:sldChg>
      <pc:sldChg chg="addSp delSp modSp">
        <pc:chgData name="Thiago Ney Evaristo Rodrigues" userId="fb50eefc1efb6381" providerId="Windows Live" clId="Web-{7ACC5FD9-364D-82F7-346C-F5AE636F9869}" dt="2025-08-18T18:54:12.957" v="766" actId="20577"/>
        <pc:sldMkLst>
          <pc:docMk/>
          <pc:sldMk cId="2936865589" sldId="267"/>
        </pc:sldMkLst>
        <pc:spChg chg="mod">
          <ac:chgData name="Thiago Ney Evaristo Rodrigues" userId="fb50eefc1efb6381" providerId="Windows Live" clId="Web-{7ACC5FD9-364D-82F7-346C-F5AE636F9869}" dt="2025-08-18T18:54:12.957" v="766" actId="20577"/>
          <ac:spMkLst>
            <pc:docMk/>
            <pc:sldMk cId="2936865589" sldId="267"/>
            <ac:spMk id="3" creationId="{60D62624-8412-1DD1-D048-3C13B60D3EC0}"/>
          </ac:spMkLst>
        </pc:spChg>
        <pc:picChg chg="add del mod">
          <ac:chgData name="Thiago Ney Evaristo Rodrigues" userId="fb50eefc1efb6381" providerId="Windows Live" clId="Web-{7ACC5FD9-364D-82F7-346C-F5AE636F9869}" dt="2025-08-18T18:32:02.376" v="583"/>
          <ac:picMkLst>
            <pc:docMk/>
            <pc:sldMk cId="2936865589" sldId="267"/>
            <ac:picMk id="5" creationId="{FBFDD9F4-02A2-2BB0-A10B-830C71897469}"/>
          </ac:picMkLst>
        </pc:picChg>
        <pc:picChg chg="add mod">
          <ac:chgData name="Thiago Ney Evaristo Rodrigues" userId="fb50eefc1efb6381" providerId="Windows Live" clId="Web-{7ACC5FD9-364D-82F7-346C-F5AE636F9869}" dt="2025-08-18T18:39:24.223" v="599" actId="1076"/>
          <ac:picMkLst>
            <pc:docMk/>
            <pc:sldMk cId="2936865589" sldId="267"/>
            <ac:picMk id="6" creationId="{180A3A88-C16E-4BED-06D1-45C572A20374}"/>
          </ac:picMkLst>
        </pc:picChg>
        <pc:picChg chg="add mod">
          <ac:chgData name="Thiago Ney Evaristo Rodrigues" userId="fb50eefc1efb6381" providerId="Windows Live" clId="Web-{7ACC5FD9-364D-82F7-346C-F5AE636F9869}" dt="2025-08-18T18:39:25.833" v="600" actId="1076"/>
          <ac:picMkLst>
            <pc:docMk/>
            <pc:sldMk cId="2936865589" sldId="267"/>
            <ac:picMk id="7" creationId="{D367DE33-B6F2-AF57-0FEC-0951A8F39C3D}"/>
          </ac:picMkLst>
        </pc:picChg>
        <pc:picChg chg="add del mod">
          <ac:chgData name="Thiago Ney Evaristo Rodrigues" userId="fb50eefc1efb6381" providerId="Windows Live" clId="Web-{7ACC5FD9-364D-82F7-346C-F5AE636F9869}" dt="2025-08-18T18:38:14.624" v="587"/>
          <ac:picMkLst>
            <pc:docMk/>
            <pc:sldMk cId="2936865589" sldId="267"/>
            <ac:picMk id="9" creationId="{E9E67D9A-7DB5-9661-2A7E-5CB671F72A7D}"/>
          </ac:picMkLst>
        </pc:picChg>
      </pc:sldChg>
      <pc:sldChg chg="addSp delSp modSp">
        <pc:chgData name="Thiago Ney Evaristo Rodrigues" userId="fb50eefc1efb6381" providerId="Windows Live" clId="Web-{7ACC5FD9-364D-82F7-346C-F5AE636F9869}" dt="2025-08-18T19:12:50.707" v="875" actId="20577"/>
        <pc:sldMkLst>
          <pc:docMk/>
          <pc:sldMk cId="872924692" sldId="268"/>
        </pc:sldMkLst>
        <pc:spChg chg="mod">
          <ac:chgData name="Thiago Ney Evaristo Rodrigues" userId="fb50eefc1efb6381" providerId="Windows Live" clId="Web-{7ACC5FD9-364D-82F7-346C-F5AE636F9869}" dt="2025-08-18T19:12:50.707" v="875" actId="20577"/>
          <ac:spMkLst>
            <pc:docMk/>
            <pc:sldMk cId="872924692" sldId="268"/>
            <ac:spMk id="3" creationId="{95FF030B-F453-B2DE-D408-C18AC94305C3}"/>
          </ac:spMkLst>
        </pc:spChg>
        <pc:picChg chg="add mod">
          <ac:chgData name="Thiago Ney Evaristo Rodrigues" userId="fb50eefc1efb6381" providerId="Windows Live" clId="Web-{7ACC5FD9-364D-82F7-346C-F5AE636F9869}" dt="2025-08-18T19:09:45.083" v="830" actId="1076"/>
          <ac:picMkLst>
            <pc:docMk/>
            <pc:sldMk cId="872924692" sldId="268"/>
            <ac:picMk id="5" creationId="{FD1B6C40-6C42-16AC-8A0C-1B7D57718FE5}"/>
          </ac:picMkLst>
        </pc:picChg>
        <pc:picChg chg="add del mod">
          <ac:chgData name="Thiago Ney Evaristo Rodrigues" userId="fb50eefc1efb6381" providerId="Windows Live" clId="Web-{7ACC5FD9-364D-82F7-346C-F5AE636F9869}" dt="2025-08-18T19:03:11.252" v="774"/>
          <ac:picMkLst>
            <pc:docMk/>
            <pc:sldMk cId="872924692" sldId="268"/>
            <ac:picMk id="6" creationId="{BB718876-D7C9-911B-C1CE-4EE287F1CE36}"/>
          </ac:picMkLst>
        </pc:picChg>
        <pc:picChg chg="add del mod">
          <ac:chgData name="Thiago Ney Evaristo Rodrigues" userId="fb50eefc1efb6381" providerId="Windows Live" clId="Web-{7ACC5FD9-364D-82F7-346C-F5AE636F9869}" dt="2025-08-18T19:09:57.912" v="833"/>
          <ac:picMkLst>
            <pc:docMk/>
            <pc:sldMk cId="872924692" sldId="268"/>
            <ac:picMk id="7" creationId="{1C16AEA2-7DBC-A178-E8CF-12EABE535659}"/>
          </ac:picMkLst>
        </pc:picChg>
      </pc:sldChg>
      <pc:sldChg chg="delSp modSp add replId">
        <pc:chgData name="Thiago Ney Evaristo Rodrigues" userId="fb50eefc1efb6381" providerId="Windows Live" clId="Web-{7ACC5FD9-364D-82F7-346C-F5AE636F9869}" dt="2025-08-18T18:04:12.801" v="399" actId="20577"/>
        <pc:sldMkLst>
          <pc:docMk/>
          <pc:sldMk cId="1618868839" sldId="273"/>
        </pc:sldMkLst>
        <pc:spChg chg="mod">
          <ac:chgData name="Thiago Ney Evaristo Rodrigues" userId="fb50eefc1efb6381" providerId="Windows Live" clId="Web-{7ACC5FD9-364D-82F7-346C-F5AE636F9869}" dt="2025-08-18T18:04:12.801" v="399" actId="20577"/>
          <ac:spMkLst>
            <pc:docMk/>
            <pc:sldMk cId="1618868839" sldId="273"/>
            <ac:spMk id="3" creationId="{9B7A3BA1-1FA7-DDAF-6F8C-E41477414288}"/>
          </ac:spMkLst>
        </pc:spChg>
        <pc:picChg chg="del">
          <ac:chgData name="Thiago Ney Evaristo Rodrigues" userId="fb50eefc1efb6381" providerId="Windows Live" clId="Web-{7ACC5FD9-364D-82F7-346C-F5AE636F9869}" dt="2025-08-18T18:01:24.396" v="390"/>
          <ac:picMkLst>
            <pc:docMk/>
            <pc:sldMk cId="1618868839" sldId="273"/>
            <ac:picMk id="5" creationId="{7B308E29-8FE4-B45D-6C9B-159280BD3E2A}"/>
          </ac:picMkLst>
        </pc:picChg>
      </pc:sldChg>
      <pc:sldChg chg="delSp modSp add del replId">
        <pc:chgData name="Thiago Ney Evaristo Rodrigues" userId="fb50eefc1efb6381" providerId="Windows Live" clId="Web-{7ACC5FD9-364D-82F7-346C-F5AE636F9869}" dt="2025-08-18T18:01:18.317" v="388"/>
        <pc:sldMkLst>
          <pc:docMk/>
          <pc:sldMk cId="3866793740" sldId="273"/>
        </pc:sldMkLst>
        <pc:spChg chg="mod">
          <ac:chgData name="Thiago Ney Evaristo Rodrigues" userId="fb50eefc1efb6381" providerId="Windows Live" clId="Web-{7ACC5FD9-364D-82F7-346C-F5AE636F9869}" dt="2025-08-18T18:01:16.974" v="387" actId="20577"/>
          <ac:spMkLst>
            <pc:docMk/>
            <pc:sldMk cId="3866793740" sldId="273"/>
            <ac:spMk id="2" creationId="{E5305C69-BBA5-9354-E849-1655D792EDBD}"/>
          </ac:spMkLst>
        </pc:spChg>
        <pc:picChg chg="del">
          <ac:chgData name="Thiago Ney Evaristo Rodrigues" userId="fb50eefc1efb6381" providerId="Windows Live" clId="Web-{7ACC5FD9-364D-82F7-346C-F5AE636F9869}" dt="2025-08-18T18:00:52.753" v="381"/>
          <ac:picMkLst>
            <pc:docMk/>
            <pc:sldMk cId="3866793740" sldId="273"/>
            <ac:picMk id="5" creationId="{4903C1C3-4585-114D-3465-772615715482}"/>
          </ac:picMkLst>
        </pc:picChg>
      </pc:sldChg>
      <pc:sldChg chg="modSp add replId">
        <pc:chgData name="Thiago Ney Evaristo Rodrigues" userId="fb50eefc1efb6381" providerId="Windows Live" clId="Web-{7ACC5FD9-364D-82F7-346C-F5AE636F9869}" dt="2025-08-18T18:08:48.729" v="405"/>
        <pc:sldMkLst>
          <pc:docMk/>
          <pc:sldMk cId="3847462140" sldId="274"/>
        </pc:sldMkLst>
        <pc:spChg chg="mod">
          <ac:chgData name="Thiago Ney Evaristo Rodrigues" userId="fb50eefc1efb6381" providerId="Windows Live" clId="Web-{7ACC5FD9-364D-82F7-346C-F5AE636F9869}" dt="2025-08-18T18:04:20.536" v="403" actId="20577"/>
          <ac:spMkLst>
            <pc:docMk/>
            <pc:sldMk cId="3847462140" sldId="274"/>
            <ac:spMk id="3" creationId="{814073FD-FF5D-623B-E912-7DB62A56CF31}"/>
          </ac:spMkLst>
        </pc:spChg>
        <pc:spChg chg="mod">
          <ac:chgData name="Thiago Ney Evaristo Rodrigues" userId="fb50eefc1efb6381" providerId="Windows Live" clId="Web-{7ACC5FD9-364D-82F7-346C-F5AE636F9869}" dt="2025-08-18T18:08:48.729" v="405"/>
          <ac:spMkLst>
            <pc:docMk/>
            <pc:sldMk cId="3847462140" sldId="274"/>
            <ac:spMk id="4" creationId="{80DE6686-1D5E-C5D0-1311-0A87CC14D54B}"/>
          </ac:spMkLst>
        </pc:spChg>
      </pc:sldChg>
      <pc:sldChg chg="addSp delSp modSp add ord replId">
        <pc:chgData name="Thiago Ney Evaristo Rodrigues" userId="fb50eefc1efb6381" providerId="Windows Live" clId="Web-{7ACC5FD9-364D-82F7-346C-F5AE636F9869}" dt="2025-08-18T18:53:07.904" v="730" actId="20577"/>
        <pc:sldMkLst>
          <pc:docMk/>
          <pc:sldMk cId="2318078833" sldId="275"/>
        </pc:sldMkLst>
        <pc:spChg chg="mod">
          <ac:chgData name="Thiago Ney Evaristo Rodrigues" userId="fb50eefc1efb6381" providerId="Windows Live" clId="Web-{7ACC5FD9-364D-82F7-346C-F5AE636F9869}" dt="2025-08-18T18:53:07.904" v="730" actId="20577"/>
          <ac:spMkLst>
            <pc:docMk/>
            <pc:sldMk cId="2318078833" sldId="275"/>
            <ac:spMk id="3" creationId="{7E00A612-3E79-92DB-CC20-143B92011F19}"/>
          </ac:spMkLst>
        </pc:spChg>
        <pc:picChg chg="del">
          <ac:chgData name="Thiago Ney Evaristo Rodrigues" userId="fb50eefc1efb6381" providerId="Windows Live" clId="Web-{7ACC5FD9-364D-82F7-346C-F5AE636F9869}" dt="2025-08-18T18:25:29.220" v="578"/>
          <ac:picMkLst>
            <pc:docMk/>
            <pc:sldMk cId="2318078833" sldId="275"/>
            <ac:picMk id="5" creationId="{C017942A-777D-5D47-34D9-00683A54FACB}"/>
          </ac:picMkLst>
        </pc:picChg>
        <pc:picChg chg="add mod">
          <ac:chgData name="Thiago Ney Evaristo Rodrigues" userId="fb50eefc1efb6381" providerId="Windows Live" clId="Web-{7ACC5FD9-364D-82F7-346C-F5AE636F9869}" dt="2025-08-18T18:25:47.643" v="581" actId="1076"/>
          <ac:picMkLst>
            <pc:docMk/>
            <pc:sldMk cId="2318078833" sldId="275"/>
            <ac:picMk id="6" creationId="{2A7EB31C-1E1E-E087-CAF8-3FA48AB54368}"/>
          </ac:picMkLst>
        </pc:picChg>
      </pc:sldChg>
      <pc:sldChg chg="delSp modSp add del replId">
        <pc:chgData name="Thiago Ney Evaristo Rodrigues" userId="fb50eefc1efb6381" providerId="Windows Live" clId="Web-{7ACC5FD9-364D-82F7-346C-F5AE636F9869}" dt="2025-08-18T18:51:34.427" v="723"/>
        <pc:sldMkLst>
          <pc:docMk/>
          <pc:sldMk cId="1319517906" sldId="276"/>
        </pc:sldMkLst>
        <pc:spChg chg="mod">
          <ac:chgData name="Thiago Ney Evaristo Rodrigues" userId="fb50eefc1efb6381" providerId="Windows Live" clId="Web-{7ACC5FD9-364D-82F7-346C-F5AE636F9869}" dt="2025-08-18T18:21:12.683" v="576" actId="20577"/>
          <ac:spMkLst>
            <pc:docMk/>
            <pc:sldMk cId="1319517906" sldId="276"/>
            <ac:spMk id="3" creationId="{926075E0-9664-90A6-3671-2342E5DC649B}"/>
          </ac:spMkLst>
        </pc:spChg>
        <pc:picChg chg="del">
          <ac:chgData name="Thiago Ney Evaristo Rodrigues" userId="fb50eefc1efb6381" providerId="Windows Live" clId="Web-{7ACC5FD9-364D-82F7-346C-F5AE636F9869}" dt="2025-08-18T18:21:13.933" v="577"/>
          <ac:picMkLst>
            <pc:docMk/>
            <pc:sldMk cId="1319517906" sldId="276"/>
            <ac:picMk id="5" creationId="{E1D27267-AAA7-5C6E-B1F6-DB145E01723B}"/>
          </ac:picMkLst>
        </pc:picChg>
      </pc:sldChg>
      <pc:sldChg chg="delSp modSp add replId">
        <pc:chgData name="Thiago Ney Evaristo Rodrigues" userId="fb50eefc1efb6381" providerId="Windows Live" clId="Web-{7ACC5FD9-364D-82F7-346C-F5AE636F9869}" dt="2025-08-18T19:10:08.366" v="836" actId="20577"/>
        <pc:sldMkLst>
          <pc:docMk/>
          <pc:sldMk cId="4106440066" sldId="276"/>
        </pc:sldMkLst>
        <pc:spChg chg="mod">
          <ac:chgData name="Thiago Ney Evaristo Rodrigues" userId="fb50eefc1efb6381" providerId="Windows Live" clId="Web-{7ACC5FD9-364D-82F7-346C-F5AE636F9869}" dt="2025-08-18T19:10:08.366" v="836" actId="20577"/>
          <ac:spMkLst>
            <pc:docMk/>
            <pc:sldMk cId="4106440066" sldId="276"/>
            <ac:spMk id="3" creationId="{42910F21-DC0B-734A-A7CC-460BE5C31677}"/>
          </ac:spMkLst>
        </pc:spChg>
        <pc:picChg chg="del">
          <ac:chgData name="Thiago Ney Evaristo Rodrigues" userId="fb50eefc1efb6381" providerId="Windows Live" clId="Web-{7ACC5FD9-364D-82F7-346C-F5AE636F9869}" dt="2025-08-18T19:10:01.256" v="834"/>
          <ac:picMkLst>
            <pc:docMk/>
            <pc:sldMk cId="4106440066" sldId="276"/>
            <ac:picMk id="5" creationId="{E919E1AF-53FA-9466-7BB4-674F4316F3B4}"/>
          </ac:picMkLst>
        </pc:picChg>
      </pc:sldChg>
    </pc:docChg>
  </pc:docChgLst>
</pc:chgInfo>
</file>

<file path=ppt/media/image1.jpg>
</file>

<file path=ppt/media/image10.png>
</file>

<file path=ppt/media/image12.png>
</file>

<file path=ppt/media/image13.png>
</file>

<file path=ppt/media/image2.png>
</file>

<file path=ppt/media/image3.png>
</file>

<file path=ppt/media/image4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E94AB0-1E18-E3BD-0D89-0F2B39F1F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42A391-416C-6324-35B5-6680DE9EA9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A9110A-2E3A-2EE6-4196-B306C409D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8F500F-F0D3-F0C4-D6ED-BEB7925D8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EB2728-2DF4-9932-3609-DB5A50597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7839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742E4E-45EE-F184-1B82-31A982049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6788262-182E-8491-DABB-58BBC87D1C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C0425B2-8DD7-296A-A18C-51004DEC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98CBD4-DB7F-8826-1D75-1E537DEC2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737D61-F1FC-4F85-2E47-16E9123A5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6933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8CFB4BC-5194-1920-F096-8E46CB748C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47E596C-B254-C409-1A90-A24EEE5E5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F26E11-8A1C-36B2-9EBD-EF03E6176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8829EF-FC31-48AB-56B7-97CD14886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CB0D27-0934-D7C2-6084-2A183C4DB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337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A1491-7304-B195-119C-852A40D07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B4978C-7424-55D5-4170-7D9092D25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FA7A6F-3319-9311-1A7D-D3124FEBF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9EADC2-E026-05FB-A1B7-5F3B0BA38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157A79-A7C5-A36C-2D73-91A191249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5183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8F288D-8F08-3A91-5E2E-26A09BC06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0B1FD63-258A-EB89-8156-1BAB7CF45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20870C-2700-D520-B7AE-39670ED23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53727F-3B41-BFB2-FA7D-1D20E0AFA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019922-BDB4-9C01-6C77-9E9EAC52C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035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3C1907-7FCD-1DD6-158B-F1E96A32D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BF71E4-E2CE-6630-05FE-94363C0628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991F6F-269A-BC1E-549A-207ED72539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FEF0235-EA4B-F593-66C5-064AB7F6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70F3C44-3CB8-EBE7-A8FE-A45C0184E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F11CC82-7FB2-4FD8-F878-3F5C40E7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344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D93803-BECE-BFCD-135A-4CCE4DD21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335A254-E72E-7877-0BDF-E8DD1D210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AF19733-E11C-83A1-F7D9-6BF4E0636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E227491-4479-905B-2671-49C40377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4CD39BC-EF13-70EA-11B9-B18D32E21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1EC786E-2E3F-4E6F-BB12-387BA1AF9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BE42C8E-9B2A-6477-8215-641CE886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2BBC0A8-05B6-64AC-C75D-976BF6899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7031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13155B-171C-DBAD-81E9-F07B0E520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7C7983-C3AD-D599-60CF-F1BCF1317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ED5DE4-2727-4579-01C3-87B9316A5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5FA2C8A-DF65-1055-C19C-66D6C9DB5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030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48B0656-74E7-010F-7E3A-CF64CF453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D6D77FD-6988-EF4E-6054-95C0275F2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DEBF5A7-4380-DFF0-E001-189A88ECB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291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C2B067-213E-5CFF-91BC-F9EEBB28B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22033D-894F-0F33-2622-9D936096D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2E1C1A8-5CEE-5280-2B7A-2CFA11D93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46C5E73-49CD-F471-395C-176438EB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8FEE7B-AC09-3EB5-28DE-AFC04B3D8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A0DBC14-5F4B-6D05-1B7B-46146FD84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8162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E54A0E-6ADF-9680-9E1A-CD24E0E74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18FC513-BD16-CF2F-25FA-B554F55584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B20FF6-0157-0BEF-6667-8DF40C243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0A42C2-8E71-E725-FBD8-41A4C9ED6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EB04A11-E343-76EB-A6DB-350D5CF07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C344E3-CADD-6A5A-527B-8D3D03C53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3559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E385827-962B-5524-AC3A-2D23CE540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5265B4-6718-1895-3ACE-2C70E502E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75E4F67-6F87-2D6D-A7A5-6B9518B767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F18234-2FBA-41B5-BFE7-D52526C53AEF}" type="datetimeFigureOut">
              <a:rPr lang="pt-BR" smtClean="0"/>
              <a:t>18/08/2025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EED8F68-1465-A3F4-54E0-C036ABEA6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6CA216-4665-66AB-98E3-465192E690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797B9B-FB2B-473E-A4EE-E3C8B8606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8513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A12D2-D782-DEE3-0841-7B3EAF912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C3DA79A5-1B9B-1336-8CD9-3885DA32B84D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D6497BB-23FE-6C07-1264-806B7250E8EF}"/>
              </a:ext>
            </a:extLst>
          </p:cNvPr>
          <p:cNvSpPr/>
          <p:nvPr/>
        </p:nvSpPr>
        <p:spPr>
          <a:xfrm>
            <a:off x="360000" y="3742839"/>
            <a:ext cx="10800000" cy="9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9" name="Imagem 8" descr="Mulher em pé ao lado de um carro&#10;&#10;O conteúdo gerado por IA pode estar incorreto.">
            <a:extLst>
              <a:ext uri="{FF2B5EF4-FFF2-40B4-BE49-F238E27FC236}">
                <a16:creationId xmlns:a16="http://schemas.microsoft.com/office/drawing/2014/main" id="{36BD1F49-4C69-C48A-2CD9-660724FBD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097"/>
          <a:stretch>
            <a:fillRect/>
          </a:stretch>
        </p:blipFill>
        <p:spPr>
          <a:xfrm>
            <a:off x="4790401" y="0"/>
            <a:ext cx="7401600" cy="6862645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35B696B7-EAF9-43C8-FE97-AA60F7B69A41}"/>
              </a:ext>
            </a:extLst>
          </p:cNvPr>
          <p:cNvSpPr/>
          <p:nvPr/>
        </p:nvSpPr>
        <p:spPr>
          <a:xfrm>
            <a:off x="4790400" y="0"/>
            <a:ext cx="7401600" cy="6858000"/>
          </a:xfrm>
          <a:prstGeom prst="rect">
            <a:avLst/>
          </a:prstGeom>
          <a:solidFill>
            <a:srgbClr val="0F204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BBC1C3D-C618-7C9D-E408-52E73CDCC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244" y="362177"/>
            <a:ext cx="4409908" cy="2700000"/>
          </a:xfrm>
        </p:spPr>
        <p:txBody>
          <a:bodyPr lIns="90000" anchor="b">
            <a:normAutofit/>
          </a:bodyPr>
          <a:lstStyle/>
          <a:p>
            <a:pPr algn="r"/>
            <a:r>
              <a:rPr lang="pt-BR" sz="4800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ANÁLISE DO HISTÓRICO DE LOCAÇÕES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02F417-C2BA-82D2-A79A-BEAE1A782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244" y="4513500"/>
            <a:ext cx="4409909" cy="1260000"/>
          </a:xfrm>
        </p:spPr>
        <p:txBody>
          <a:bodyPr>
            <a:normAutofit fontScale="70000" lnSpcReduction="20000"/>
          </a:bodyPr>
          <a:lstStyle/>
          <a:p>
            <a:pPr algn="r">
              <a:lnSpc>
                <a:spcPct val="150000"/>
              </a:lnSpc>
            </a:pPr>
            <a:r>
              <a:rPr lang="pt-BR" dirty="0">
                <a:solidFill>
                  <a:schemeClr val="bg1"/>
                </a:solidFill>
                <a:latin typeface="Fjalla One" panose="02000506040000020004" pitchFamily="2" charset="0"/>
                <a:cs typeface="Catamaran" panose="020B0604020202020204" charset="0"/>
              </a:rPr>
              <a:t>Indicadores-chave, histórico (tendências e sazonalidades) e projeções para planejamento estratégico e tomada de decisão</a:t>
            </a:r>
          </a:p>
        </p:txBody>
      </p:sp>
      <p:pic>
        <p:nvPicPr>
          <p:cNvPr id="5" name="Imagem 4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8D1F9D6F-55C2-3FFC-06D5-DF7D892407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7200" y="5238000"/>
            <a:ext cx="2644481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736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80C47-4D32-152D-FF75-95CAA1573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F958C7E-15DD-587C-274B-FBEC38334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2425" y="3203912"/>
            <a:ext cx="5335525" cy="1530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2000" dirty="0">
                <a:solidFill>
                  <a:srgbClr val="0F2040"/>
                </a:solidFill>
                <a:latin typeface="Catamaran" panose="020B0604020202020204"/>
              </a:rPr>
              <a:t>Na análise comparativa do desempenho anual (</a:t>
            </a:r>
            <a:r>
              <a:rPr lang="pt-BR" sz="2000" b="1" dirty="0">
                <a:solidFill>
                  <a:srgbClr val="0F2040"/>
                </a:solidFill>
                <a:latin typeface="Catamaran" panose="020B0604020202020204"/>
              </a:rPr>
              <a:t>YoY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</a:rPr>
              <a:t>), observa-se que o ano de 2024 apresentou resultados abaixo do esperado, com uma </a:t>
            </a:r>
            <a:r>
              <a:rPr lang="pt-BR" sz="2000" b="1" dirty="0">
                <a:solidFill>
                  <a:srgbClr val="0F2040"/>
                </a:solidFill>
                <a:latin typeface="Catamaran" panose="020B0604020202020204"/>
              </a:rPr>
              <a:t>queda de 5,7% no ticket médio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</a:rPr>
              <a:t> em relação aos anos anteriores.</a:t>
            </a:r>
            <a:endParaRPr lang="pt-BR" sz="2000" dirty="0">
              <a:solidFill>
                <a:srgbClr val="0F2040"/>
              </a:solidFill>
              <a:latin typeface="Catamaran" panose="020B0604020202020204"/>
              <a:cs typeface="Arial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D152CA0-E84F-05E5-B6D8-4E383991A894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C47CBC-30BF-554E-7C6F-0D903E413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PADRÕES HISTÓRICOS DAS LOCAÇÕES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CB5AD4CC-6197-CD52-ADD6-982AD72024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AE18134-D13A-7B75-3FEE-3DD4E31C6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051" y="3203912"/>
            <a:ext cx="3034417" cy="153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162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1CE3D-469E-4575-AE2F-86A1C6A3E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5FF030B-F453-B2DE-D408-C18AC9430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207" y="4198331"/>
            <a:ext cx="11491587" cy="254624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Foi realizada uma projeção a partir dos dados históricos, iniciando-se pela validação do modelo para avaliar seu desempenho.</a:t>
            </a:r>
          </a:p>
          <a:p>
            <a:pPr marL="0" indent="0">
              <a:buNone/>
            </a:pPr>
            <a:r>
              <a:rPr lang="pt-BR" sz="1800" i="1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Obs.: Foram testados quatro métodos (ARIMA, XGBoost, Regressão Linear e Random Forest). O modelo ARIMA foi selecionado por apresentar o melhor desempenho nas métricas de validação.</a:t>
            </a:r>
          </a:p>
          <a:p>
            <a:r>
              <a:rPr lang="pt-BR" sz="1800" i="1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MAE (Erro Absoluto Médio): 530,59</a:t>
            </a:r>
          </a:p>
          <a:p>
            <a:r>
              <a:rPr lang="pt-BR" sz="1800" i="1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RMSE (Raiz do Erro Quadrático Médio): 550,86</a:t>
            </a:r>
          </a:p>
          <a:p>
            <a:r>
              <a:rPr lang="pt-BR" sz="1800" i="1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MAPE (Erro Percentual Absoluto Médio): 13,32%</a:t>
            </a:r>
            <a:endParaRPr lang="pt-BR" sz="1800" i="1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B83210B-79A9-1199-8D50-64EF03370719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B2FE7C6-3510-1E44-4FA1-888491BEC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PROJEÇÕES DE DADOS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147B4C38-4376-EB35-2E19-D7F3A1413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pic>
        <p:nvPicPr>
          <p:cNvPr id="5" name="Imagem 4" descr="Gráfico, Gráfico de linhas&#10;&#10;O conteúdo gerado por IA pode estar incorreto.">
            <a:extLst>
              <a:ext uri="{FF2B5EF4-FFF2-40B4-BE49-F238E27FC236}">
                <a16:creationId xmlns:a16="http://schemas.microsoft.com/office/drawing/2014/main" id="{FD1B6C40-6C42-16AC-8A0C-1B7D57718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149" y="1259999"/>
            <a:ext cx="6955702" cy="269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24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54789-9656-C523-52F7-82F14CA7D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C8AA044-D70E-33EC-2473-7B5E4C5A0A0F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4675C2B-D8B3-F311-5CF0-B53564A7A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PROJEÇÕES DE DADOS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B1A8805B-9593-D770-F9D8-39D9500F6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pic>
        <p:nvPicPr>
          <p:cNvPr id="7" name="Imagem 6" descr="Gráfico, Gráfico de linhas&#10;&#10;O conteúdo gerado por IA pode estar incorreto.">
            <a:extLst>
              <a:ext uri="{FF2B5EF4-FFF2-40B4-BE49-F238E27FC236}">
                <a16:creationId xmlns:a16="http://schemas.microsoft.com/office/drawing/2014/main" id="{0B4B6E01-7712-792B-83B6-375079E7C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45" y="2529000"/>
            <a:ext cx="7462923" cy="28800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4DF5F36-1AAA-EB80-D21F-44EF7F8036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981" y="2529000"/>
            <a:ext cx="4132174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440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4F622-4E77-CEF6-5861-13B51D08F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40C563-F2AC-2FCB-0B18-98F4198A5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Foram analisados </a:t>
            </a:r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140.249 contratos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, durante o período de </a:t>
            </a:r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01 de janeiro de 2022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 até </a:t>
            </a:r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30 de junho de 2024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.</a:t>
            </a:r>
          </a:p>
          <a:p>
            <a:pPr marL="0" indent="0">
              <a:buNone/>
            </a:pPr>
            <a:endParaRPr lang="pt-BR" sz="2000" dirty="0">
              <a:solidFill>
                <a:srgbClr val="0F2040"/>
              </a:solidFill>
              <a:latin typeface="Catamaran" panose="020B0604020202020204"/>
              <a:cs typeface="Catamaran" panose="020B0604020202020204" charset="0"/>
            </a:endParaRPr>
          </a:p>
          <a:p>
            <a:pPr marL="0" indent="0">
              <a:buNone/>
            </a:pPr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Categorias de Veículos: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 Econômica, Intermediária, Luxo e SUV.</a:t>
            </a:r>
          </a:p>
          <a:p>
            <a:pPr marL="0" indent="0">
              <a:buNone/>
            </a:pPr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Unidades: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 Lojas 01, 02, 03, 04, 05, 06, 07, 08, 09 e 10.</a:t>
            </a:r>
          </a:p>
          <a:p>
            <a:pPr marL="0" indent="0">
              <a:buNone/>
            </a:pPr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Variáveis: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Duração da Locação (dias)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Tempo de Antecedência (dias)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Diária Média (R$)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Catamaran" panose="020B0604020202020204" charset="0"/>
              </a:rPr>
              <a:t>Valor Total da Locação (R$)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B21480E-EAAB-C747-9BAB-F8EE30BF19BC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C04F3CA1-7FCB-16A1-EBF6-C4EB22D64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1DAADC52-2031-61FC-738C-F29F455C3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CONTEXTUALIZAÇÃO</a:t>
            </a:r>
          </a:p>
        </p:txBody>
      </p:sp>
    </p:spTree>
    <p:extLst>
      <p:ext uri="{BB962C8B-B14F-4D97-AF65-F5344CB8AC3E}">
        <p14:creationId xmlns:p14="http://schemas.microsoft.com/office/powerpoint/2010/main" val="2710463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9E452-9345-948A-16B7-2AC699034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566FEB-E0B9-C52F-25A4-D2A9488DA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0000"/>
            <a:ext cx="5257800" cy="27000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pt-BR" sz="2000" b="1" u="sng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Duração: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Curta (&lt; 3 dias): 4,5%</a:t>
            </a:r>
          </a:p>
          <a:p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Média (entre 3 e 7 dias): 64,9%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Longa (≥ 7 dias): 30,6%</a:t>
            </a:r>
          </a:p>
          <a:p>
            <a:pPr marL="0" indent="0">
              <a:buNone/>
            </a:pPr>
            <a:r>
              <a:rPr lang="pt-BR" sz="1800" i="1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Percentual da quantidade de contratos.</a:t>
            </a:r>
          </a:p>
          <a:p>
            <a:pPr marL="0" indent="0">
              <a:buNone/>
            </a:pPr>
            <a:endParaRPr lang="pt-BR" sz="2000" b="1" dirty="0">
              <a:solidFill>
                <a:srgbClr val="0F2040"/>
              </a:solidFill>
              <a:latin typeface="Catamaran" panose="020B0604020202020204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000" b="1" u="sng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Diária Média: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 R$ 120,04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9E5F64C-D008-1E3B-7FC3-892F3A20E554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B487FB-E80E-1F4C-A74B-9885BDE23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PANORAMA GERAL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EC3B96D9-1ED5-3485-1A46-7C6C6CD1F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8430433-FA66-D5A3-062F-A93112CB2B52}"/>
              </a:ext>
            </a:extLst>
          </p:cNvPr>
          <p:cNvSpPr txBox="1">
            <a:spLocks/>
          </p:cNvSpPr>
          <p:nvPr/>
        </p:nvSpPr>
        <p:spPr>
          <a:xfrm>
            <a:off x="6096000" y="1980000"/>
            <a:ext cx="5257800" cy="270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000" b="1" u="sng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Antecedência: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Última hora (&lt; 1 dia): 3,2%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Última semana (entre 1 e 7 dias): 19,2%</a:t>
            </a:r>
          </a:p>
          <a:p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Planejadas (≥ 7 dias): 77,6%</a:t>
            </a:r>
          </a:p>
          <a:p>
            <a:pPr>
              <a:buNone/>
            </a:pPr>
            <a:r>
              <a:rPr lang="pt-BR" sz="1800" i="1" dirty="0">
                <a:solidFill>
                  <a:srgbClr val="0F2040"/>
                </a:solidFill>
                <a:ea typeface="+mn-lt"/>
                <a:cs typeface="+mn-lt"/>
              </a:rPr>
              <a:t>Percentual da quantidade de contratos.</a:t>
            </a:r>
            <a:endParaRPr lang="pt-BR" sz="18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pt-BR" sz="2000" b="1" dirty="0">
              <a:solidFill>
                <a:srgbClr val="0F2040"/>
              </a:solidFill>
              <a:latin typeface="Catamaran" panose="020B0604020202020204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2000" b="1" u="sng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Ticket Médio: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 panose="020B0604020202020204" pitchFamily="34" charset="0"/>
              </a:rPr>
              <a:t> R$ 761,95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B6CC3FE1-0548-4031-10F5-7E8ED23E955E}"/>
              </a:ext>
            </a:extLst>
          </p:cNvPr>
          <p:cNvSpPr txBox="1">
            <a:spLocks/>
          </p:cNvSpPr>
          <p:nvPr/>
        </p:nvSpPr>
        <p:spPr>
          <a:xfrm>
            <a:off x="838200" y="5580000"/>
            <a:ext cx="10515600" cy="719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800" i="1" dirty="0">
                <a:solidFill>
                  <a:srgbClr val="0F2040"/>
                </a:solidFill>
                <a:latin typeface="Catamaran" panose="020B0604020202020204"/>
                <a:cs typeface="Arial"/>
              </a:rPr>
              <a:t>Obs.: Não foi identificado correlação entre as variáveis (duração da locação, antecedência da reserva e diária média), com maior valor de 7,4% de correlação.</a:t>
            </a:r>
          </a:p>
        </p:txBody>
      </p:sp>
    </p:spTree>
    <p:extLst>
      <p:ext uri="{BB962C8B-B14F-4D97-AF65-F5344CB8AC3E}">
        <p14:creationId xmlns:p14="http://schemas.microsoft.com/office/powerpoint/2010/main" val="3536410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20EEA-DF26-B3F6-32DC-3A7D4B1AFA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667DA22-33E3-789A-8671-173F98395F82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9043AE-2AE5-A6F6-E505-B0941A4FB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DESEMPENHO POR CATEGORIA DE VEÍCULO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1F2462AC-EA92-2BCA-AEAE-A299E227C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pic>
        <p:nvPicPr>
          <p:cNvPr id="5" name="Imagem 4" descr="Gráfico, Gráfico de funil&#10;&#10;O conteúdo gerado por IA pode estar incorreto.">
            <a:extLst>
              <a:ext uri="{FF2B5EF4-FFF2-40B4-BE49-F238E27FC236}">
                <a16:creationId xmlns:a16="http://schemas.microsoft.com/office/drawing/2014/main" id="{18C07F95-DA9D-953A-01AA-93C1BF6E2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89" y="2169000"/>
            <a:ext cx="5251331" cy="3600000"/>
          </a:xfrm>
          <a:prstGeom prst="rect">
            <a:avLst/>
          </a:prstGeom>
        </p:spPr>
      </p:pic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3FCDC171-1EE4-5B02-431C-0C38839E7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911" y="1436665"/>
            <a:ext cx="6112701" cy="50646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A categoria </a:t>
            </a:r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Econômica se destaca como líder </a:t>
            </a: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em todos os cenários analisados, locações de curta, média e longa duração, além de reservas planejadas e de última hora:</a:t>
            </a:r>
          </a:p>
          <a:p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63.071 contratos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Ticket médio: R$ 762,92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Receita: R$ 48.118.073,00</a:t>
            </a:r>
          </a:p>
          <a:p>
            <a:pPr marL="0" indent="0">
              <a:buNone/>
            </a:pPr>
            <a:endParaRPr lang="pt-BR" sz="1800" dirty="0">
              <a:solidFill>
                <a:srgbClr val="0F2040"/>
              </a:solidFill>
              <a:latin typeface="Catamaran" panose="020B0604020202020204"/>
            </a:endParaRPr>
          </a:p>
          <a:p>
            <a:pPr marL="0" indent="0">
              <a:buNone/>
            </a:pP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Em contraste, a categoria </a:t>
            </a:r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Luxo apresenta a menor representatividade</a:t>
            </a: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:</a:t>
            </a:r>
          </a:p>
          <a:p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11.246 contratos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Ticket médio: R$ 765,82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Receita: R$ 8.612.373,75</a:t>
            </a:r>
          </a:p>
          <a:p>
            <a:pPr marL="0" indent="0">
              <a:buNone/>
            </a:pPr>
            <a:endParaRPr lang="pt-BR" sz="1800" dirty="0">
              <a:solidFill>
                <a:srgbClr val="0F2040"/>
              </a:solidFill>
              <a:latin typeface="Catamaran" panose="020B0604020202020204"/>
            </a:endParaRPr>
          </a:p>
          <a:p>
            <a:pPr marL="0" indent="0">
              <a:buNone/>
            </a:pPr>
            <a:r>
              <a:rPr lang="pt-BR" sz="1800" i="1" dirty="0">
                <a:solidFill>
                  <a:srgbClr val="0F2040"/>
                </a:solidFill>
                <a:latin typeface="Catamaran" panose="020B0604020202020204"/>
              </a:rPr>
              <a:t>Obs.: De forma consistente, todas as categorias registraram uma diária média de R$ 120,00.</a:t>
            </a:r>
          </a:p>
        </p:txBody>
      </p:sp>
    </p:spTree>
    <p:extLst>
      <p:ext uri="{BB962C8B-B14F-4D97-AF65-F5344CB8AC3E}">
        <p14:creationId xmlns:p14="http://schemas.microsoft.com/office/powerpoint/2010/main" val="280983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F6EEF-C957-15AD-73C9-948BF8736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AE2DB43-FC9A-0B95-4918-F31E5897761F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C515E5-27AF-0EA8-A477-EBB3A50A6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DESEMPENHO POR UNIDADE DE NEGÓCIO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BC7A2865-C2AE-BECA-9E29-F7AC47FA45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pic>
        <p:nvPicPr>
          <p:cNvPr id="5" name="Imagem 4" descr="Gráfico, Gráfico de funil&#10;&#10;O conteúdo gerado por IA pode estar incorreto.">
            <a:extLst>
              <a:ext uri="{FF2B5EF4-FFF2-40B4-BE49-F238E27FC236}">
                <a16:creationId xmlns:a16="http://schemas.microsoft.com/office/drawing/2014/main" id="{06F26671-4A0E-3770-263C-E2C6B886A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89" y="1269000"/>
            <a:ext cx="4522451" cy="5400000"/>
          </a:xfrm>
          <a:prstGeom prst="rect">
            <a:avLst/>
          </a:prstGeom>
        </p:spPr>
      </p:pic>
      <p:sp>
        <p:nvSpPr>
          <p:cNvPr id="9" name="Espaço Reservado para Conteúdo 6">
            <a:extLst>
              <a:ext uri="{FF2B5EF4-FFF2-40B4-BE49-F238E27FC236}">
                <a16:creationId xmlns:a16="http://schemas.microsoft.com/office/drawing/2014/main" id="{2128A055-8CC1-0FE0-CF77-56B049A64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911" y="2000500"/>
            <a:ext cx="6112701" cy="39370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A </a:t>
            </a:r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Loja 1 se destaca como líder</a:t>
            </a: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 em todos os cenários analisados, locações de curta, média e longa duração, além de reservas planejadas e de última hora:</a:t>
            </a:r>
          </a:p>
          <a:p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30.723 contratos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Ticket médio de R$ 763,28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Receita de R$ 23.450.376,81</a:t>
            </a:r>
          </a:p>
          <a:p>
            <a:pPr marL="0" indent="0">
              <a:buNone/>
            </a:pPr>
            <a:endParaRPr lang="pt-BR" sz="1800" dirty="0">
              <a:solidFill>
                <a:srgbClr val="0F2040"/>
              </a:solidFill>
              <a:latin typeface="Catamaran" panose="020B0604020202020204"/>
            </a:endParaRPr>
          </a:p>
          <a:p>
            <a:pPr marL="0" indent="0">
              <a:buNone/>
            </a:pP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Em contraste, </a:t>
            </a:r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a Loja 5 apresenta a menor representatividade</a:t>
            </a: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:</a:t>
            </a:r>
          </a:p>
          <a:p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2.806 contratos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Ticket médio de R$ 747,63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Receita de R$ 2.097.845,07</a:t>
            </a:r>
          </a:p>
        </p:txBody>
      </p:sp>
    </p:spTree>
    <p:extLst>
      <p:ext uri="{BB962C8B-B14F-4D97-AF65-F5344CB8AC3E}">
        <p14:creationId xmlns:p14="http://schemas.microsoft.com/office/powerpoint/2010/main" val="3614048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2988AB-4EC2-8959-B594-FA53FC518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0DE6686-1D5E-C5D0-1311-0A87CC14D54B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25AB46-44C2-7AB6-8F80-54473A337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DESEMPENHO POR UNIDADE DE NEGÓCIO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2B77C9E5-B07A-F3A4-A969-E342014E9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2098842-DBCF-889D-ACB7-2BC3ECADD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772" y="2349000"/>
            <a:ext cx="4390654" cy="3240000"/>
          </a:xfrm>
          <a:prstGeom prst="rect">
            <a:avLst/>
          </a:prstGeom>
        </p:spPr>
      </p:pic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25B953B7-AA61-9D89-BCB0-D5A1EB160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015" y="3146714"/>
            <a:ext cx="5713214" cy="16445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2000" dirty="0">
                <a:solidFill>
                  <a:srgbClr val="0F2040"/>
                </a:solidFill>
                <a:latin typeface="Catamaran" panose="020B0604020202020204"/>
              </a:rPr>
              <a:t>No quesito </a:t>
            </a:r>
            <a:r>
              <a:rPr lang="pt-BR" sz="2000" b="1" dirty="0">
                <a:solidFill>
                  <a:srgbClr val="0F2040"/>
                </a:solidFill>
                <a:latin typeface="Catamaran" panose="020B0604020202020204"/>
              </a:rPr>
              <a:t>ocupação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</a:rPr>
              <a:t>, a Loja 10 registra uma média de 212 veículos ativos por dia, enquanto a Loja 05 apresenta apenas 19 veículos.</a:t>
            </a:r>
          </a:p>
          <a:p>
            <a:pPr marL="0" indent="0">
              <a:buNone/>
            </a:pPr>
            <a:r>
              <a:rPr lang="pt-BR" sz="2000" dirty="0">
                <a:solidFill>
                  <a:srgbClr val="0F2040"/>
                </a:solidFill>
                <a:latin typeface="Catamaran" panose="020B0604020202020204"/>
              </a:rPr>
              <a:t>Essa diferença representa uma variação de 91% entre as duas unidades.</a:t>
            </a:r>
          </a:p>
        </p:txBody>
      </p:sp>
    </p:spTree>
    <p:extLst>
      <p:ext uri="{BB962C8B-B14F-4D97-AF65-F5344CB8AC3E}">
        <p14:creationId xmlns:p14="http://schemas.microsoft.com/office/powerpoint/2010/main" val="3847462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115D0-ADCB-7940-7D72-E1D2D2A78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9D8B802-1311-27DC-693B-67DC4576C403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B50C0D2-0E97-96E5-A4E5-622CAD558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DESEMPENHO POR UNIDADE DE NEGÓCIO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CBC4472B-B532-ACD9-9E2D-48F6A17A9F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96539BD-E434-C58B-EE64-50A8C645F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773" y="1372047"/>
            <a:ext cx="4309907" cy="32400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8D13FA3-AA6B-94E1-59F9-E6CCCAEA5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321" y="1372047"/>
            <a:ext cx="4743925" cy="3240000"/>
          </a:xfrm>
          <a:prstGeom prst="rect">
            <a:avLst/>
          </a:prstGeom>
        </p:spPr>
      </p:pic>
      <p:sp>
        <p:nvSpPr>
          <p:cNvPr id="15" name="Espaço Reservado para Conteúdo 6">
            <a:extLst>
              <a:ext uri="{FF2B5EF4-FFF2-40B4-BE49-F238E27FC236}">
                <a16:creationId xmlns:a16="http://schemas.microsoft.com/office/drawing/2014/main" id="{5F4A2122-F475-9B79-14C8-927EF5C1C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175" y="5148197"/>
            <a:ext cx="10581650" cy="1260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Na análise do desempenho das categorias de veículos por loja, surgem </a:t>
            </a:r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dois cenários distintos</a:t>
            </a: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, definidos pelo indicador utilizado: receita ou ticket médio.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A </a:t>
            </a:r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receita</a:t>
            </a: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 reflete o desempenho em termos absolutos, influenciada pelo volume de contratos.</a:t>
            </a:r>
          </a:p>
          <a:p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O </a:t>
            </a:r>
            <a:r>
              <a:rPr lang="pt-BR" sz="1800" b="1" dirty="0">
                <a:solidFill>
                  <a:srgbClr val="0F2040"/>
                </a:solidFill>
                <a:latin typeface="Catamaran" panose="020B0604020202020204"/>
              </a:rPr>
              <a:t>ticket médio </a:t>
            </a:r>
            <a:r>
              <a:rPr lang="pt-BR" sz="1800" dirty="0">
                <a:solidFill>
                  <a:srgbClr val="0F2040"/>
                </a:solidFill>
                <a:latin typeface="Catamaran" panose="020B0604020202020204"/>
              </a:rPr>
              <a:t>avalia o desempenho em termos relativos, evidenciando a rentabilidade média por contrato.</a:t>
            </a:r>
          </a:p>
        </p:txBody>
      </p:sp>
    </p:spTree>
    <p:extLst>
      <p:ext uri="{BB962C8B-B14F-4D97-AF65-F5344CB8AC3E}">
        <p14:creationId xmlns:p14="http://schemas.microsoft.com/office/powerpoint/2010/main" val="1618868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0C61FC-6D93-6E24-AD70-6F0CBE0E6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00A612-3E79-92DB-CC20-143B92011F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195" y="2099695"/>
            <a:ext cx="4402417" cy="37386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2000" dirty="0">
                <a:solidFill>
                  <a:srgbClr val="0F2040"/>
                </a:solidFill>
                <a:latin typeface="Catamaran"/>
                <a:cs typeface="Arial"/>
              </a:rPr>
              <a:t>Ao analisar o </a:t>
            </a:r>
            <a:r>
              <a:rPr lang="pt-BR" sz="2000" b="1" dirty="0">
                <a:solidFill>
                  <a:srgbClr val="0F2040"/>
                </a:solidFill>
                <a:latin typeface="Catamaran"/>
                <a:cs typeface="Arial"/>
              </a:rPr>
              <a:t>perfil de sazonalidade</a:t>
            </a:r>
            <a:r>
              <a:rPr lang="pt-BR" sz="2000" dirty="0">
                <a:solidFill>
                  <a:srgbClr val="0F2040"/>
                </a:solidFill>
                <a:latin typeface="Catamaran"/>
                <a:cs typeface="Arial"/>
              </a:rPr>
              <a:t>, observa-se, como esperado, que o </a:t>
            </a:r>
            <a:r>
              <a:rPr lang="pt-BR" sz="2000" b="1" dirty="0">
                <a:solidFill>
                  <a:srgbClr val="0F2040"/>
                </a:solidFill>
                <a:latin typeface="Catamaran"/>
                <a:cs typeface="Arial"/>
              </a:rPr>
              <a:t>maior volume de locações ocorre durante os períodos de férias</a:t>
            </a:r>
            <a:r>
              <a:rPr lang="pt-BR" sz="2000" dirty="0">
                <a:solidFill>
                  <a:srgbClr val="0F2040"/>
                </a:solidFill>
                <a:latin typeface="Catamaran"/>
                <a:cs typeface="Arial"/>
              </a:rPr>
              <a:t> escolares, </a:t>
            </a:r>
            <a:r>
              <a:rPr lang="pt-BR" sz="2000" b="1" dirty="0">
                <a:solidFill>
                  <a:srgbClr val="0F2040"/>
                </a:solidFill>
                <a:latin typeface="Catamaran"/>
                <a:cs typeface="Arial"/>
              </a:rPr>
              <a:t>especialmente no fim e início do ano</a:t>
            </a:r>
            <a:r>
              <a:rPr lang="pt-BR" sz="2000" dirty="0">
                <a:solidFill>
                  <a:srgbClr val="0F2040"/>
                </a:solidFill>
                <a:latin typeface="Catamaran"/>
                <a:cs typeface="Arial"/>
              </a:rPr>
              <a:t>, e também no meio do ano, com maior concentração no primeiro período.</a:t>
            </a:r>
          </a:p>
          <a:p>
            <a:pPr marL="0" indent="0">
              <a:buNone/>
            </a:pPr>
            <a:endParaRPr lang="pt-BR" sz="2000" dirty="0">
              <a:solidFill>
                <a:srgbClr val="0F2040"/>
              </a:solidFill>
              <a:latin typeface="Catamaran"/>
              <a:cs typeface="Arial"/>
            </a:endParaRPr>
          </a:p>
          <a:p>
            <a:pPr marL="0" indent="0">
              <a:buNone/>
            </a:pPr>
            <a:r>
              <a:rPr lang="pt-BR" sz="1800" i="1" dirty="0">
                <a:solidFill>
                  <a:srgbClr val="0F2040"/>
                </a:solidFill>
                <a:latin typeface="Catamaran"/>
                <a:cs typeface="Arial"/>
              </a:rPr>
              <a:t>Obs.: Não se observa um dia da semana com destaque significativo no volume de locações: a diferença entre o maior registro (domingo) e o menor (quinta-feira) é de apenas 4,1%.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92C9294-84B8-3804-002E-30C7AB98B829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40D5E4A-19CD-F1D2-CC02-225D51272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PADRÕES HISTÓRICOS DAS LOCAÇÕES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E443AC40-E199-22C3-D156-C6FD1E2D84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  <p:pic>
        <p:nvPicPr>
          <p:cNvPr id="6" name="Imagem 5" descr="Gráfico, Gráfico de linhas, Histograma&#10;&#10;O conteúdo gerado por IA pode estar incorreto.">
            <a:extLst>
              <a:ext uri="{FF2B5EF4-FFF2-40B4-BE49-F238E27FC236}">
                <a16:creationId xmlns:a16="http://schemas.microsoft.com/office/drawing/2014/main" id="{2A7EB31C-1E1E-E087-CAF8-3FA48AB54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89" y="1989000"/>
            <a:ext cx="681196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78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0C955-234D-1590-919E-D91CF83EA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Gráfico, Gráfico de linhas&#10;&#10;O conteúdo gerado por IA pode estar incorreto.">
            <a:extLst>
              <a:ext uri="{FF2B5EF4-FFF2-40B4-BE49-F238E27FC236}">
                <a16:creationId xmlns:a16="http://schemas.microsoft.com/office/drawing/2014/main" id="{CBABFFB8-2444-392F-E568-52A3BEC80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182" y="4131764"/>
            <a:ext cx="4459519" cy="2160000"/>
          </a:xfrm>
          <a:prstGeom prst="rect">
            <a:avLst/>
          </a:prstGeom>
        </p:spPr>
      </p:pic>
      <p:pic>
        <p:nvPicPr>
          <p:cNvPr id="9" name="Imagem 8" descr="Gráfico, Gráfico de linhas&#10;&#10;O conteúdo gerado por IA pode estar incorreto.">
            <a:extLst>
              <a:ext uri="{FF2B5EF4-FFF2-40B4-BE49-F238E27FC236}">
                <a16:creationId xmlns:a16="http://schemas.microsoft.com/office/drawing/2014/main" id="{C4A06186-1CA4-965F-BA8E-825B5E733D9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72182" y="1646237"/>
            <a:ext cx="4604402" cy="21600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D62624-8412-1DD1-D048-3C13B60D3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4294" y="1954037"/>
            <a:ext cx="5335525" cy="40299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/>
              </a:rPr>
              <a:t>Todas as lojas apresentaram uma tendência de redução no volume mensal de contratos.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/>
              </a:rPr>
              <a:t>A </a:t>
            </a:r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Arial"/>
              </a:rPr>
              <a:t>Loja 05 foi a mais afetada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/>
              </a:rPr>
              <a:t>, com uma queda de aproximadamente 25,0%.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/>
              </a:rPr>
              <a:t>A </a:t>
            </a:r>
            <a:r>
              <a:rPr lang="pt-BR" sz="2000" b="1" dirty="0">
                <a:solidFill>
                  <a:srgbClr val="0F2040"/>
                </a:solidFill>
                <a:latin typeface="Catamaran" panose="020B0604020202020204"/>
                <a:cs typeface="Arial"/>
              </a:rPr>
              <a:t>Loja 03 apresentou a menor redução</a:t>
            </a:r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/>
              </a:rPr>
              <a:t>, de cerca de 7,3%.</a:t>
            </a:r>
          </a:p>
          <a:p>
            <a:r>
              <a:rPr lang="pt-BR" sz="2000" dirty="0">
                <a:solidFill>
                  <a:srgbClr val="0F2040"/>
                </a:solidFill>
                <a:latin typeface="Catamaran" panose="020B0604020202020204"/>
                <a:cs typeface="Arial"/>
              </a:rPr>
              <a:t>As demais lojas seguem um padrão semelhante de tendência.</a:t>
            </a:r>
          </a:p>
          <a:p>
            <a:pPr marL="0" indent="0">
              <a:buNone/>
            </a:pPr>
            <a:endParaRPr lang="pt-BR" sz="2000" dirty="0">
              <a:solidFill>
                <a:srgbClr val="0F2040"/>
              </a:solidFill>
              <a:latin typeface="Catamaran" panose="020B0604020202020204"/>
              <a:cs typeface="Segoe UI"/>
            </a:endParaRPr>
          </a:p>
          <a:p>
            <a:pPr marL="0" indent="0">
              <a:buNone/>
            </a:pPr>
            <a:r>
              <a:rPr lang="pt-BR" sz="1800" i="1" dirty="0">
                <a:solidFill>
                  <a:srgbClr val="0F2040"/>
                </a:solidFill>
                <a:latin typeface="Catamaran" panose="020B0604020202020204"/>
                <a:cs typeface="Segoe UI"/>
              </a:rPr>
              <a:t>Obs.: Para avaliação do perfil de tendência, foi utilizado o método estatístico MSTL (Decomposição de Tendência Sazonal usando LOESS).</a:t>
            </a:r>
            <a:endParaRPr lang="pt-BR" sz="1800" dirty="0">
              <a:solidFill>
                <a:srgbClr val="0F2040"/>
              </a:solidFill>
              <a:latin typeface="Catamaran" panose="020B0604020202020204"/>
              <a:cs typeface="Arial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82B759B-8E3C-C92D-B101-CC44C5CBB360}"/>
              </a:ext>
            </a:extLst>
          </p:cNvPr>
          <p:cNvSpPr/>
          <p:nvPr/>
        </p:nvSpPr>
        <p:spPr>
          <a:xfrm>
            <a:off x="-210854" y="-180000"/>
            <a:ext cx="12613709" cy="1260000"/>
          </a:xfrm>
          <a:prstGeom prst="rect">
            <a:avLst/>
          </a:prstGeom>
          <a:solidFill>
            <a:srgbClr val="0F2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04B50E-3C49-5EBB-075B-1A866040E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999"/>
            <a:ext cx="9961200" cy="900001"/>
          </a:xfrm>
        </p:spPr>
        <p:txBody>
          <a:bodyPr lIns="720000" bIns="0" anchor="ctr"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Fjalla One" panose="02000506040000020004" pitchFamily="2" charset="0"/>
                <a:cs typeface="Arial" panose="020B0604020202020204" pitchFamily="34" charset="0"/>
              </a:rPr>
              <a:t>PADRÕES HISTÓRICOS DAS LOCAÇÕES</a:t>
            </a:r>
          </a:p>
        </p:txBody>
      </p:sp>
      <p:pic>
        <p:nvPicPr>
          <p:cNvPr id="8" name="Imagem 7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1AD0CEC4-60AD-E220-28D7-AEB6178A0F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200" y="180000"/>
            <a:ext cx="1511132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655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779</Words>
  <Application>Microsoft Office PowerPoint</Application>
  <PresentationFormat>Widescreen</PresentationFormat>
  <Paragraphs>77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Catamaran</vt:lpstr>
      <vt:lpstr>Fjalla One</vt:lpstr>
      <vt:lpstr>Tema do Office</vt:lpstr>
      <vt:lpstr>ANÁLISE DO HISTÓRICO DE LOCAÇÕES</vt:lpstr>
      <vt:lpstr>CONTEXTUALIZAÇÃO</vt:lpstr>
      <vt:lpstr>PANORAMA GERAL</vt:lpstr>
      <vt:lpstr>DESEMPENHO POR CATEGORIA DE VEÍCULO</vt:lpstr>
      <vt:lpstr>DESEMPENHO POR UNIDADE DE NEGÓCIO</vt:lpstr>
      <vt:lpstr>DESEMPENHO POR UNIDADE DE NEGÓCIO</vt:lpstr>
      <vt:lpstr>DESEMPENHO POR UNIDADE DE NEGÓCIO</vt:lpstr>
      <vt:lpstr>PADRÕES HISTÓRICOS DAS LOCAÇÕES</vt:lpstr>
      <vt:lpstr>PADRÕES HISTÓRICOS DAS LOCAÇÕES</vt:lpstr>
      <vt:lpstr>PADRÕES HISTÓRICOS DAS LOCAÇÕES</vt:lpstr>
      <vt:lpstr>PROJEÇÕES DE DADOS</vt:lpstr>
      <vt:lpstr>PROJEÇÕES DE DADOS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Thiago Ney Evaristo Rodrigues</dc:creator>
  <cp:lastModifiedBy>Thiago Ney Evaristo Rodrigues</cp:lastModifiedBy>
  <cp:revision>18</cp:revision>
  <dcterms:created xsi:type="dcterms:W3CDTF">2025-08-18T13:18:14Z</dcterms:created>
  <dcterms:modified xsi:type="dcterms:W3CDTF">2025-08-18T20:50:13Z</dcterms:modified>
</cp:coreProperties>
</file>

<file path=docProps/thumbnail.jpeg>
</file>